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68" r:id="rId3"/>
    <p:sldId id="284" r:id="rId4"/>
    <p:sldId id="257" r:id="rId5"/>
    <p:sldId id="258" r:id="rId6"/>
    <p:sldId id="262" r:id="rId7"/>
    <p:sldId id="264" r:id="rId8"/>
    <p:sldId id="265" r:id="rId9"/>
    <p:sldId id="266" r:id="rId10"/>
    <p:sldId id="259" r:id="rId11"/>
    <p:sldId id="267" r:id="rId12"/>
    <p:sldId id="269" r:id="rId13"/>
    <p:sldId id="270" r:id="rId14"/>
    <p:sldId id="271" r:id="rId15"/>
    <p:sldId id="260" r:id="rId16"/>
    <p:sldId id="272" r:id="rId17"/>
    <p:sldId id="285" r:id="rId18"/>
    <p:sldId id="286" r:id="rId19"/>
    <p:sldId id="287" r:id="rId20"/>
    <p:sldId id="333" r:id="rId21"/>
    <p:sldId id="289" r:id="rId22"/>
    <p:sldId id="288" r:id="rId23"/>
    <p:sldId id="290" r:id="rId24"/>
    <p:sldId id="291" r:id="rId25"/>
    <p:sldId id="292" r:id="rId26"/>
    <p:sldId id="293" r:id="rId27"/>
    <p:sldId id="294" r:id="rId28"/>
    <p:sldId id="337" r:id="rId29"/>
    <p:sldId id="295" r:id="rId30"/>
    <p:sldId id="336" r:id="rId31"/>
    <p:sldId id="296" r:id="rId32"/>
    <p:sldId id="297" r:id="rId33"/>
    <p:sldId id="298" r:id="rId34"/>
    <p:sldId id="299" r:id="rId35"/>
    <p:sldId id="300" r:id="rId36"/>
    <p:sldId id="301" r:id="rId37"/>
    <p:sldId id="302" r:id="rId38"/>
    <p:sldId id="303" r:id="rId39"/>
    <p:sldId id="338" r:id="rId40"/>
    <p:sldId id="304" r:id="rId41"/>
    <p:sldId id="305" r:id="rId42"/>
    <p:sldId id="306" r:id="rId43"/>
    <p:sldId id="273" r:id="rId44"/>
    <p:sldId id="274" r:id="rId45"/>
    <p:sldId id="275" r:id="rId46"/>
    <p:sldId id="261" r:id="rId47"/>
    <p:sldId id="276" r:id="rId48"/>
    <p:sldId id="277" r:id="rId49"/>
    <p:sldId id="278" r:id="rId50"/>
    <p:sldId id="279" r:id="rId51"/>
    <p:sldId id="283" r:id="rId52"/>
    <p:sldId id="280" r:id="rId53"/>
    <p:sldId id="281" r:id="rId54"/>
    <p:sldId id="282" r:id="rId55"/>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A5A"/>
    <a:srgbClr val="C11C23"/>
    <a:srgbClr val="2C2B3C"/>
    <a:srgbClr val="212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gs" Target="tags/tag1.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notesMaster" Target="notesMasters/notesMaster1.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rgbClr val="ED3A5A"/>
            </a:solidFill>
          </c:spPr>
          <c:invertIfNegative val="0"/>
          <c:dLbls>
            <c:delete val="1"/>
          </c:dLbls>
          <c:cat>
            <c:numRef>
              <c:f>Sheet1!$A$2:$A$4</c:f>
              <c:numCache>
                <c:formatCode>General</c:formatCode>
                <c:ptCount val="3"/>
                <c:pt idx="0">
                  <c:v>2014</c:v>
                </c:pt>
                <c:pt idx="1">
                  <c:v>2015</c:v>
                </c:pt>
                <c:pt idx="2">
                  <c:v>2016</c:v>
                </c:pt>
              </c:numCache>
            </c:num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chemeClr val="bg1">
                <a:alpha val="20000"/>
              </a:schemeClr>
            </a:solidFill>
          </c:spPr>
          <c:invertIfNegative val="0"/>
          <c:dLbls>
            <c:delete val="1"/>
          </c:dLbls>
          <c:cat>
            <c:numRef>
              <c:f>Sheet1!$A$2:$A$4</c:f>
              <c:numCache>
                <c:formatCode>General</c:formatCode>
                <c:ptCount val="3"/>
                <c:pt idx="0">
                  <c:v>2014</c:v>
                </c:pt>
                <c:pt idx="1">
                  <c:v>2015</c:v>
                </c:pt>
                <c:pt idx="2">
                  <c:v>2016</c:v>
                </c:pt>
              </c:numCache>
            </c:numRef>
          </c:cat>
          <c:val>
            <c:numRef>
              <c:f>Sheet1!$C$2:$C$4</c:f>
              <c:numCache>
                <c:formatCode>General</c:formatCode>
                <c:ptCount val="3"/>
                <c:pt idx="0">
                  <c:v>2.4</c:v>
                </c:pt>
                <c:pt idx="1">
                  <c:v>4.4</c:v>
                </c:pt>
                <c:pt idx="2">
                  <c:v>1.8</c:v>
                </c:pt>
              </c:numCache>
            </c:numRef>
          </c:val>
        </c:ser>
        <c:dLbls>
          <c:showLegendKey val="0"/>
          <c:showVal val="0"/>
          <c:showCatName val="0"/>
          <c:showSerName val="0"/>
          <c:showPercent val="0"/>
          <c:showBubbleSize val="0"/>
        </c:dLbls>
        <c:gapWidth val="264"/>
        <c:overlap val="100"/>
        <c:axId val="338933552"/>
        <c:axId val="338934112"/>
      </c:barChart>
      <c:catAx>
        <c:axId val="33893355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54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338934112"/>
        <c:crosses val="autoZero"/>
        <c:auto val="1"/>
        <c:lblAlgn val="ctr"/>
        <c:lblOffset val="100"/>
        <c:noMultiLvlLbl val="0"/>
      </c:catAx>
      <c:valAx>
        <c:axId val="3389341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10" b="0" i="0" u="none" strike="noStrike" kern="1200" baseline="0">
                <a:solidFill>
                  <a:schemeClr val="bg1"/>
                </a:solidFill>
                <a:latin typeface="+mn-lt"/>
                <a:ea typeface="+mn-ea"/>
                <a:cs typeface="+mn-cs"/>
              </a:defRPr>
            </a:pPr>
          </a:p>
        </c:txPr>
        <c:crossAx val="338933552"/>
        <c:crosses val="autoZero"/>
        <c:crossBetween val="between"/>
      </c:valAx>
      <c:spPr>
        <a:noFill/>
        <a:ln>
          <a:noFill/>
        </a:ln>
        <a:effectLst/>
      </c:spPr>
    </c:plotArea>
    <c:plotVisOnly val="1"/>
    <c:dispBlanksAs val="gap"/>
    <c:showDLblsOverMax val="0"/>
  </c:chart>
  <c:txPr>
    <a:bodyPr/>
    <a:lstStyle/>
    <a:p>
      <a:pPr>
        <a:defRPr lang="zh-CN" sz="231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8269199776267"/>
          <c:y val="0.0299594014724928"/>
          <c:w val="0.950076078609823"/>
          <c:h val="0.945649635415315"/>
        </c:manualLayout>
      </c:layout>
      <c:pieChart>
        <c:varyColors val="1"/>
        <c:ser>
          <c:idx val="0"/>
          <c:order val="0"/>
          <c:tx>
            <c:strRef>
              <c:f>Sheet1!$B$1</c:f>
              <c:strCache>
                <c:ptCount val="1"/>
                <c:pt idx="0">
                  <c:v>占比</c:v>
                </c:pt>
              </c:strCache>
            </c:strRef>
          </c:tx>
          <c:spPr>
            <a:effectLst/>
          </c:spPr>
          <c:explosion val="0"/>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dLbl>
            <c:dLbl>
              <c:idx val="1"/>
              <c:delete val="1"/>
            </c:dLbl>
            <c:spPr>
              <a:noFill/>
              <a:ln>
                <a:noFill/>
              </a:ln>
              <a:effectLst/>
            </c:spPr>
            <c:txPr>
              <a:bodyPr rot="0" spcFirstLastPara="0" vertOverflow="ellipsis" horzOverflow="overflow"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solidFill>
                      <a:prstDash val="solid"/>
                      <a:round/>
                    </a:ln>
                    <a:effectLst/>
                  </c:spPr>
                </c15:leaderLines>
              </c:ext>
            </c:extLst>
          </c:dLbls>
          <c:cat>
            <c:strRef>
              <c:f>Sheet1!$A$2:$A$5</c:f>
              <c:strCache>
                <c:ptCount val="2"/>
                <c:pt idx="0">
                  <c:v>产品一（橙色）</c:v>
                </c:pt>
                <c:pt idx="1">
                  <c:v>灰环</c:v>
                </c:pt>
              </c:strCache>
            </c:strRef>
          </c:cat>
          <c:val>
            <c:numRef>
              <c:f>Sheet1!$B$2:$B$5</c:f>
              <c:numCache>
                <c:formatCode>g/"通""用""格""式"</c:formatCode>
                <c:ptCount val="4"/>
                <c:pt idx="0">
                  <c:v>56</c:v>
                </c:pt>
                <c:pt idx="1">
                  <c:v>44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8269199776267"/>
          <c:y val="0.0299594014724928"/>
          <c:w val="0.950076078609823"/>
          <c:h val="0.945649635415315"/>
        </c:manualLayout>
      </c:layout>
      <c:pieChart>
        <c:varyColors val="1"/>
        <c:ser>
          <c:idx val="0"/>
          <c:order val="0"/>
          <c:tx>
            <c:strRef>
              <c:f>Sheet1!$B$1</c:f>
              <c:strCache>
                <c:ptCount val="1"/>
                <c:pt idx="0">
                  <c:v>占比</c:v>
                </c:pt>
              </c:strCache>
            </c:strRef>
          </c:tx>
          <c:spPr>
            <a:effectLst/>
          </c:spPr>
          <c:explosion val="0"/>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dLbl>
            <c:dLbl>
              <c:idx val="1"/>
              <c:delete val="1"/>
            </c:dLbl>
            <c:spPr>
              <a:noFill/>
              <a:ln>
                <a:noFill/>
              </a:ln>
              <a:effectLst/>
            </c:spPr>
            <c:txPr>
              <a:bodyPr rot="0" spcFirstLastPara="0" vertOverflow="ellipsis" horzOverflow="overflow"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solidFill>
                      <a:prstDash val="solid"/>
                      <a:round/>
                    </a:ln>
                    <a:effectLst/>
                  </c:spPr>
                </c15:leaderLines>
              </c:ext>
            </c:extLst>
          </c:dLbls>
          <c:cat>
            <c:strRef>
              <c:f>Sheet1!$A$2:$A$5</c:f>
              <c:strCache>
                <c:ptCount val="2"/>
                <c:pt idx="0">
                  <c:v>产品一（黄色）</c:v>
                </c:pt>
                <c:pt idx="1">
                  <c:v>灰环</c:v>
                </c:pt>
              </c:strCache>
            </c:strRef>
          </c:cat>
          <c:val>
            <c:numRef>
              <c:f>Sheet1!$B$2:$B$5</c:f>
              <c:numCache>
                <c:formatCode>g/"通""用""格""式"</c:formatCode>
                <c:ptCount val="4"/>
                <c:pt idx="0">
                  <c:v>25</c:v>
                </c:pt>
                <c:pt idx="1">
                  <c:v>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8269199776267"/>
          <c:y val="0.0299594014724928"/>
          <c:w val="0.950076078609823"/>
          <c:h val="0.945649635415315"/>
        </c:manualLayout>
      </c:layout>
      <c:pieChart>
        <c:varyColors val="1"/>
        <c:ser>
          <c:idx val="0"/>
          <c:order val="0"/>
          <c:tx>
            <c:strRef>
              <c:f>Sheet1!$B$1</c:f>
              <c:strCache>
                <c:ptCount val="1"/>
                <c:pt idx="0">
                  <c:v>占比</c:v>
                </c:pt>
              </c:strCache>
            </c:strRef>
          </c:tx>
          <c:spPr>
            <a:effectLst/>
          </c:spPr>
          <c:explosion val="0"/>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dLbl>
            <c:dLbl>
              <c:idx val="1"/>
              <c:delete val="1"/>
            </c:dLbl>
            <c:spPr>
              <a:noFill/>
              <a:ln>
                <a:noFill/>
              </a:ln>
              <a:effectLst/>
            </c:spPr>
            <c:txPr>
              <a:bodyPr rot="0" spcFirstLastPara="0" vertOverflow="ellipsis" horzOverflow="overflow"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solidFill>
                      <a:prstDash val="solid"/>
                      <a:round/>
                    </a:ln>
                    <a:effectLst/>
                  </c:spPr>
                </c15:leaderLines>
              </c:ext>
            </c:extLst>
          </c:dLbls>
          <c:cat>
            <c:strRef>
              <c:f>Sheet1!$A$2:$A$5</c:f>
              <c:strCache>
                <c:ptCount val="2"/>
                <c:pt idx="0">
                  <c:v>产品一（蓝色）</c:v>
                </c:pt>
                <c:pt idx="1">
                  <c:v>空白</c:v>
                </c:pt>
              </c:strCache>
            </c:strRef>
          </c:cat>
          <c:val>
            <c:numRef>
              <c:f>Sheet1!$B$2:$B$5</c:f>
              <c:numCache>
                <c:formatCode>g/"通""用""格""式"</c:formatCode>
                <c:ptCount val="4"/>
                <c:pt idx="0">
                  <c:v>43</c:v>
                </c:pt>
                <c:pt idx="1">
                  <c:v>57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88269199776267"/>
          <c:y val="0.0299594014724928"/>
          <c:w val="0.950076078609823"/>
          <c:h val="0.945649635415315"/>
        </c:manualLayout>
      </c:layout>
      <c:pieChart>
        <c:varyColors val="1"/>
        <c:ser>
          <c:idx val="0"/>
          <c:order val="0"/>
          <c:tx>
            <c:strRef>
              <c:f>Sheet1!$B$1</c:f>
              <c:strCache>
                <c:ptCount val="1"/>
                <c:pt idx="0">
                  <c:v>占比</c:v>
                </c:pt>
              </c:strCache>
            </c:strRef>
          </c:tx>
          <c:spPr>
            <a:effectLst/>
          </c:spPr>
          <c:explosion val="0"/>
          <c:dPt>
            <c:idx val="0"/>
            <c:bubble3D val="0"/>
            <c:spPr>
              <a:solidFill>
                <a:srgbClr val="ED3A5A">
                  <a:alpha val="60000"/>
                </a:srgbClr>
              </a:solidFill>
              <a:ln w="47625" cap="rnd">
                <a:noFill/>
                <a:prstDash val="solid"/>
              </a:ln>
              <a:effectLst/>
            </c:spPr>
          </c:dPt>
          <c:dPt>
            <c:idx val="1"/>
            <c:bubble3D val="0"/>
            <c:spPr>
              <a:noFill/>
              <a:ln>
                <a:noFill/>
              </a:ln>
              <a:effectLst/>
            </c:spPr>
          </c:dPt>
          <c:dPt>
            <c:idx val="2"/>
            <c:bubble3D val="0"/>
            <c:spPr>
              <a:solidFill>
                <a:schemeClr val="accent3"/>
              </a:solidFill>
              <a:ln>
                <a:noFill/>
              </a:ln>
              <a:effectLst/>
            </c:spPr>
          </c:dPt>
          <c:dPt>
            <c:idx val="3"/>
            <c:bubble3D val="0"/>
            <c:spPr>
              <a:solidFill>
                <a:schemeClr val="accent4"/>
              </a:solidFill>
              <a:ln>
                <a:noFill/>
              </a:ln>
              <a:effectLst/>
            </c:spPr>
          </c:dPt>
          <c:dLbls>
            <c:dLbl>
              <c:idx val="0"/>
              <c:delete val="1"/>
            </c:dLbl>
            <c:dLbl>
              <c:idx val="1"/>
              <c:delete val="1"/>
            </c:dLbl>
            <c:spPr>
              <a:noFill/>
              <a:ln>
                <a:noFill/>
              </a:ln>
              <a:effectLst/>
            </c:spPr>
            <c:txPr>
              <a:bodyPr rot="0" spcFirstLastPara="0" vertOverflow="ellipsis" horzOverflow="overflow"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solidFill>
                      <a:prstDash val="solid"/>
                      <a:round/>
                    </a:ln>
                    <a:effectLst/>
                  </c:spPr>
                </c15:leaderLines>
              </c:ext>
            </c:extLst>
          </c:dLbls>
          <c:cat>
            <c:strRef>
              <c:f>Sheet1!$A$2:$A$5</c:f>
              <c:strCache>
                <c:ptCount val="2"/>
                <c:pt idx="0">
                  <c:v>产品一（红色）</c:v>
                </c:pt>
                <c:pt idx="1">
                  <c:v>灰环</c:v>
                </c:pt>
              </c:strCache>
            </c:strRef>
          </c:cat>
          <c:val>
            <c:numRef>
              <c:f>Sheet1!$B$2:$B$5</c:f>
              <c:numCache>
                <c:formatCode>g/"通""用""格""式"</c:formatCode>
                <c:ptCount val="4"/>
                <c:pt idx="0">
                  <c:v>77</c:v>
                </c:pt>
                <c:pt idx="1">
                  <c:v>23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2A1ED-3F83-41C2-8174-02DD76F6FDB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36F4-285D-410D-A7D5-9AC3F90B54E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F50757-BB77-4A18-80A2-3AE0D1B61D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50757-BB77-4A18-80A2-3AE0D1B61DF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2CC5-CC41-4EE4-B137-1B5590956BA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0" Type="http://schemas.openxmlformats.org/officeDocument/2006/relationships/slideLayout" Target="../slideLayouts/slideLayout1.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56913" y="3726391"/>
            <a:ext cx="12190589" cy="3131609"/>
          </a:xfrm>
          <a:prstGeom prst="rect">
            <a:avLst/>
          </a:prstGeom>
        </p:spPr>
      </p:pic>
      <p:sp>
        <p:nvSpPr>
          <p:cNvPr id="8" name="文本框 7"/>
          <p:cNvSpPr txBox="1"/>
          <p:nvPr/>
        </p:nvSpPr>
        <p:spPr>
          <a:xfrm>
            <a:off x="3710613" y="1205904"/>
            <a:ext cx="6795549" cy="2339102"/>
          </a:xfrm>
          <a:prstGeom prst="rect">
            <a:avLst/>
          </a:prstGeom>
          <a:noFill/>
        </p:spPr>
        <p:txBody>
          <a:bodyPr wrap="square" rtlCol="0">
            <a:spAutoFit/>
          </a:bodyPr>
          <a:lstStyle/>
          <a:p>
            <a:pPr algn="r"/>
            <a:r>
              <a:rPr lang="en-US" altLang="zh-CN" sz="7200" b="1" dirty="0" err="1">
                <a:solidFill>
                  <a:schemeClr val="bg1"/>
                </a:solidFill>
                <a:latin typeface="微软雅黑" panose="020B0503020204020204" pitchFamily="34" charset="-122"/>
                <a:ea typeface="微软雅黑" panose="020B0503020204020204" pitchFamily="34" charset="-122"/>
              </a:rPr>
              <a:t>MeetHere</a:t>
            </a:r>
            <a:endParaRPr lang="en-US" altLang="zh-CN" sz="7200" b="1" dirty="0">
              <a:solidFill>
                <a:schemeClr val="bg1"/>
              </a:solidFill>
              <a:latin typeface="微软雅黑" panose="020B0503020204020204" pitchFamily="34" charset="-122"/>
              <a:ea typeface="微软雅黑" panose="020B0503020204020204" pitchFamily="34" charset="-122"/>
            </a:endParaRPr>
          </a:p>
          <a:p>
            <a:pPr algn="r"/>
            <a:r>
              <a:rPr lang="zh-CN" altLang="en-US" sz="7200" b="1" dirty="0">
                <a:solidFill>
                  <a:schemeClr val="bg1"/>
                </a:solidFill>
                <a:latin typeface="微软雅黑" panose="020B0503020204020204" pitchFamily="34" charset="-122"/>
                <a:ea typeface="微软雅黑" panose="020B0503020204020204" pitchFamily="34" charset="-122"/>
              </a:rPr>
              <a:t>期末展示</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3789745" y="3622438"/>
            <a:ext cx="6648593" cy="461665"/>
          </a:xfrm>
          <a:prstGeom prst="rect">
            <a:avLst/>
          </a:prstGeom>
          <a:noFill/>
        </p:spPr>
        <p:txBody>
          <a:bodyPr wrap="square" rtlCol="0">
            <a:spAutoFit/>
          </a:bodyPr>
          <a:lstStyle/>
          <a:p>
            <a:pPr algn="r"/>
            <a:r>
              <a:rPr lang="zh-CN" altLang="en-US" sz="2400" dirty="0">
                <a:solidFill>
                  <a:schemeClr val="bg1"/>
                </a:solidFill>
                <a:latin typeface="微软雅黑" panose="020B0503020204020204" pitchFamily="34" charset="-122"/>
                <a:ea typeface="微软雅黑" panose="020B0503020204020204" pitchFamily="34" charset="-122"/>
              </a:rPr>
              <a:t>第</a:t>
            </a:r>
            <a:r>
              <a:rPr lang="en-US" altLang="zh-CN" sz="2400" dirty="0">
                <a:solidFill>
                  <a:schemeClr val="bg1"/>
                </a:solidFill>
                <a:latin typeface="微软雅黑" panose="020B0503020204020204" pitchFamily="34" charset="-122"/>
                <a:ea typeface="微软雅黑" panose="020B0503020204020204" pitchFamily="34" charset="-122"/>
              </a:rPr>
              <a:t>12</a:t>
            </a:r>
            <a:r>
              <a:rPr lang="zh-CN" altLang="en-US" sz="2400" dirty="0">
                <a:solidFill>
                  <a:schemeClr val="bg1"/>
                </a:solidFill>
                <a:latin typeface="微软雅黑" panose="020B0503020204020204" pitchFamily="34" charset="-122"/>
                <a:ea typeface="微软雅黑" panose="020B0503020204020204" pitchFamily="34" charset="-122"/>
              </a:rPr>
              <a:t>组 彭钧涛 李尚真 郭源杰</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0" name="Group 4"/>
          <p:cNvGrpSpPr>
            <a:grpSpLocks noChangeAspect="1"/>
          </p:cNvGrpSpPr>
          <p:nvPr/>
        </p:nvGrpSpPr>
        <p:grpSpPr bwMode="auto">
          <a:xfrm>
            <a:off x="1308812" y="920398"/>
            <a:ext cx="2317904" cy="4686537"/>
            <a:chOff x="3245" y="959"/>
            <a:chExt cx="1188" cy="2402"/>
          </a:xfrm>
        </p:grpSpPr>
        <p:sp>
          <p:nvSpPr>
            <p:cNvPr id="12"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546007"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6714"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1361" y="4109562"/>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产品概述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95" name="组合 14"/>
          <p:cNvGrpSpPr/>
          <p:nvPr/>
        </p:nvGrpSpPr>
        <p:grpSpPr bwMode="auto">
          <a:xfrm>
            <a:off x="1998498" y="1594530"/>
            <a:ext cx="2883681" cy="1595574"/>
            <a:chOff x="1079612" y="864467"/>
            <a:chExt cx="2328625" cy="1289175"/>
          </a:xfrm>
        </p:grpSpPr>
        <p:pic>
          <p:nvPicPr>
            <p:cNvPr id="96" name="Picture 2" descr="C:\Users\Administrator\AppData\Roaming\360se6\Application\User Data\temp\330512-15092010334328.jpg"/>
            <p:cNvPicPr>
              <a:picLocks noChangeAspect="1" noChangeArrowheads="1"/>
            </p:cNvPicPr>
            <p:nvPr/>
          </p:nvPicPr>
          <p:blipFill>
            <a:blip r:embed="rId1">
              <a:extLst>
                <a:ext uri="{28A0092B-C50C-407E-A947-70E740481C1C}">
                  <a14:useLocalDpi xmlns:a14="http://schemas.microsoft.com/office/drawing/2010/main" val="0"/>
                </a:ext>
              </a:extLst>
            </a:blip>
            <a:srcRect l="253" t="11533" r="528" b="9634"/>
            <a:stretch>
              <a:fillRect/>
            </a:stretch>
          </p:blipFill>
          <p:spPr bwMode="auto">
            <a:xfrm>
              <a:off x="1080659" y="864467"/>
              <a:ext cx="2326479"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矩形 96"/>
            <p:cNvSpPr/>
            <p:nvPr/>
          </p:nvSpPr>
          <p:spPr>
            <a:xfrm>
              <a:off x="1079612" y="864467"/>
              <a:ext cx="2328625" cy="12891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98" name="组合 17"/>
          <p:cNvGrpSpPr/>
          <p:nvPr/>
        </p:nvGrpSpPr>
        <p:grpSpPr bwMode="auto">
          <a:xfrm>
            <a:off x="1998498" y="3187776"/>
            <a:ext cx="2883681" cy="1600233"/>
            <a:chOff x="1079612" y="2151366"/>
            <a:chExt cx="2328625" cy="1291450"/>
          </a:xfrm>
        </p:grpSpPr>
        <p:pic>
          <p:nvPicPr>
            <p:cNvPr id="99" name="Picture 6" descr="C:\Users\Administrator\AppData\Roaming\360se6\Application\User Data\temp\330691-15100409300126.jpg"/>
            <p:cNvPicPr>
              <a:picLocks noChangeAspect="1" noChangeArrowheads="1"/>
            </p:cNvPicPr>
            <p:nvPr/>
          </p:nvPicPr>
          <p:blipFill>
            <a:blip r:embed="rId2">
              <a:extLst>
                <a:ext uri="{28A0092B-C50C-407E-A947-70E740481C1C}">
                  <a14:useLocalDpi xmlns:a14="http://schemas.microsoft.com/office/drawing/2010/main" val="0"/>
                </a:ext>
              </a:extLst>
            </a:blip>
            <a:srcRect t="8318" b="8318"/>
            <a:stretch>
              <a:fillRect/>
            </a:stretch>
          </p:blipFill>
          <p:spPr bwMode="auto">
            <a:xfrm>
              <a:off x="1084599" y="2151366"/>
              <a:ext cx="2322539" cy="12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矩形 99"/>
            <p:cNvSpPr/>
            <p:nvPr/>
          </p:nvSpPr>
          <p:spPr>
            <a:xfrm>
              <a:off x="1079612" y="2151366"/>
              <a:ext cx="2328625" cy="129145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1" name="组合 20"/>
          <p:cNvGrpSpPr/>
          <p:nvPr/>
        </p:nvGrpSpPr>
        <p:grpSpPr bwMode="auto">
          <a:xfrm>
            <a:off x="1998498" y="4788008"/>
            <a:ext cx="2883681" cy="1595576"/>
            <a:chOff x="1079612" y="3442816"/>
            <a:chExt cx="2328625" cy="1289174"/>
          </a:xfrm>
        </p:grpSpPr>
        <p:pic>
          <p:nvPicPr>
            <p:cNvPr id="102" name="Picture 18" descr="C:\Users\Administrator\AppData\Roaming\360se6\Application\User Data\temp\330651-150P6152J998.jpg"/>
            <p:cNvPicPr>
              <a:picLocks noChangeAspect="1" noChangeArrowheads="1"/>
            </p:cNvPicPr>
            <p:nvPr/>
          </p:nvPicPr>
          <p:blipFill>
            <a:blip r:embed="rId3">
              <a:extLst>
                <a:ext uri="{28A0092B-C50C-407E-A947-70E740481C1C}">
                  <a14:useLocalDpi xmlns:a14="http://schemas.microsoft.com/office/drawing/2010/main" val="0"/>
                </a:ext>
              </a:extLst>
            </a:blip>
            <a:srcRect b="16396"/>
            <a:stretch>
              <a:fillRect/>
            </a:stretch>
          </p:blipFill>
          <p:spPr bwMode="auto">
            <a:xfrm>
              <a:off x="1095311" y="3442816"/>
              <a:ext cx="2311827"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矩形 102"/>
            <p:cNvSpPr/>
            <p:nvPr/>
          </p:nvSpPr>
          <p:spPr>
            <a:xfrm>
              <a:off x="1079612"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4" name="组合 23"/>
          <p:cNvGrpSpPr/>
          <p:nvPr/>
        </p:nvGrpSpPr>
        <p:grpSpPr bwMode="auto">
          <a:xfrm>
            <a:off x="4879849" y="1594530"/>
            <a:ext cx="2883681" cy="1595574"/>
            <a:chOff x="3407138" y="864466"/>
            <a:chExt cx="2328625" cy="1289176"/>
          </a:xfrm>
        </p:grpSpPr>
        <p:pic>
          <p:nvPicPr>
            <p:cNvPr id="105" name="Picture 4" descr="C:\Users\Administrator\AppData\Roaming\360se6\Application\User Data\temp\330404-1509240K04967.jpg"/>
            <p:cNvPicPr>
              <a:picLocks noChangeAspect="1" noChangeArrowheads="1"/>
            </p:cNvPicPr>
            <p:nvPr/>
          </p:nvPicPr>
          <p:blipFill>
            <a:blip r:embed="rId4">
              <a:extLst>
                <a:ext uri="{28A0092B-C50C-407E-A947-70E740481C1C}">
                  <a14:useLocalDpi xmlns:a14="http://schemas.microsoft.com/office/drawing/2010/main" val="0"/>
                </a:ext>
              </a:extLst>
            </a:blip>
            <a:srcRect b="16959"/>
            <a:stretch>
              <a:fillRect/>
            </a:stretch>
          </p:blipFill>
          <p:spPr bwMode="auto">
            <a:xfrm>
              <a:off x="3408237" y="864466"/>
              <a:ext cx="2327526" cy="128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矩形 105"/>
            <p:cNvSpPr/>
            <p:nvPr/>
          </p:nvSpPr>
          <p:spPr>
            <a:xfrm>
              <a:off x="3407138" y="864466"/>
              <a:ext cx="2328625" cy="128917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7" name="组合 26"/>
          <p:cNvGrpSpPr/>
          <p:nvPr/>
        </p:nvGrpSpPr>
        <p:grpSpPr bwMode="auto">
          <a:xfrm>
            <a:off x="4879849" y="4788008"/>
            <a:ext cx="2883681" cy="1595576"/>
            <a:chOff x="3407138" y="3442816"/>
            <a:chExt cx="2328625" cy="1289174"/>
          </a:xfrm>
        </p:grpSpPr>
        <p:pic>
          <p:nvPicPr>
            <p:cNvPr id="108" name="Picture 8" descr="C:\Users\Administrator\AppData\Roaming\360se6\Application\User Data\temp\330508-15092010014864.jpg"/>
            <p:cNvPicPr>
              <a:picLocks noChangeAspect="1" noChangeArrowheads="1"/>
            </p:cNvPicPr>
            <p:nvPr/>
          </p:nvPicPr>
          <p:blipFill>
            <a:blip r:embed="rId5">
              <a:extLst>
                <a:ext uri="{28A0092B-C50C-407E-A947-70E740481C1C}">
                  <a14:useLocalDpi xmlns:a14="http://schemas.microsoft.com/office/drawing/2010/main" val="0"/>
                </a:ext>
              </a:extLst>
            </a:blip>
            <a:srcRect t="9479" b="7480"/>
            <a:stretch>
              <a:fillRect/>
            </a:stretch>
          </p:blipFill>
          <p:spPr bwMode="auto">
            <a:xfrm>
              <a:off x="3408237" y="3442816"/>
              <a:ext cx="2327526"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矩形 108"/>
            <p:cNvSpPr/>
            <p:nvPr/>
          </p:nvSpPr>
          <p:spPr>
            <a:xfrm>
              <a:off x="3407138"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0" name="组合 29"/>
          <p:cNvGrpSpPr/>
          <p:nvPr/>
        </p:nvGrpSpPr>
        <p:grpSpPr bwMode="auto">
          <a:xfrm>
            <a:off x="7726262" y="1594530"/>
            <a:ext cx="2883681" cy="1595574"/>
            <a:chOff x="5735763" y="864468"/>
            <a:chExt cx="2328625" cy="1289174"/>
          </a:xfrm>
        </p:grpSpPr>
        <p:pic>
          <p:nvPicPr>
            <p:cNvPr id="111" name="Picture 20" descr="C:\Users\Administrator\AppData\Roaming\360se6\Application\User Data\temp\330651-150P615342982.jpg"/>
            <p:cNvPicPr>
              <a:picLocks noChangeAspect="1" noChangeArrowheads="1"/>
            </p:cNvPicPr>
            <p:nvPr/>
          </p:nvPicPr>
          <p:blipFill>
            <a:blip r:embed="rId6">
              <a:extLst>
                <a:ext uri="{28A0092B-C50C-407E-A947-70E740481C1C}">
                  <a14:useLocalDpi xmlns:a14="http://schemas.microsoft.com/office/drawing/2010/main" val="0"/>
                </a:ext>
              </a:extLst>
            </a:blip>
            <a:srcRect t="1711" b="23170"/>
            <a:stretch>
              <a:fillRect/>
            </a:stretch>
          </p:blipFill>
          <p:spPr bwMode="auto">
            <a:xfrm>
              <a:off x="5735763" y="864468"/>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35763" y="864468"/>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3" name="组合 32"/>
          <p:cNvGrpSpPr/>
          <p:nvPr/>
        </p:nvGrpSpPr>
        <p:grpSpPr bwMode="auto">
          <a:xfrm>
            <a:off x="7726262" y="3190104"/>
            <a:ext cx="2883681" cy="1597904"/>
            <a:chOff x="5735763" y="2153642"/>
            <a:chExt cx="2328625" cy="1289174"/>
          </a:xfrm>
        </p:grpSpPr>
        <p:pic>
          <p:nvPicPr>
            <p:cNvPr id="114" name="Picture 10" descr="C:\Users\Administrator\AppData\Roaming\360se6\Application\User Data\temp\330727-150R202223669.jpg"/>
            <p:cNvPicPr>
              <a:picLocks noChangeAspect="1" noChangeArrowheads="1"/>
            </p:cNvPicPr>
            <p:nvPr/>
          </p:nvPicPr>
          <p:blipFill>
            <a:blip r:embed="rId7">
              <a:extLst>
                <a:ext uri="{28A0092B-C50C-407E-A947-70E740481C1C}">
                  <a14:useLocalDpi xmlns:a14="http://schemas.microsoft.com/office/drawing/2010/main" val="0"/>
                </a:ext>
              </a:extLst>
            </a:blip>
            <a:srcRect l="372" t="6058" r="1921" b="12076"/>
            <a:stretch>
              <a:fillRect/>
            </a:stretch>
          </p:blipFill>
          <p:spPr bwMode="auto">
            <a:xfrm>
              <a:off x="5735763" y="2153642"/>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p:cNvSpPr/>
            <p:nvPr/>
          </p:nvSpPr>
          <p:spPr>
            <a:xfrm>
              <a:off x="5735763" y="2153642"/>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6" name="组合 35"/>
          <p:cNvGrpSpPr/>
          <p:nvPr/>
        </p:nvGrpSpPr>
        <p:grpSpPr bwMode="auto">
          <a:xfrm>
            <a:off x="7726262" y="4788008"/>
            <a:ext cx="2883681" cy="1595576"/>
            <a:chOff x="5735763" y="3442816"/>
            <a:chExt cx="2328625" cy="1289174"/>
          </a:xfrm>
        </p:grpSpPr>
        <p:pic>
          <p:nvPicPr>
            <p:cNvPr id="117" name="Picture 22" descr="C:\Users\Administrator\AppData\Roaming\360se6\Application\User Data\temp\330729-150P211042145.jpg"/>
            <p:cNvPicPr>
              <a:picLocks noChangeAspect="1" noChangeArrowheads="1"/>
            </p:cNvPicPr>
            <p:nvPr/>
          </p:nvPicPr>
          <p:blipFill>
            <a:blip r:embed="rId8">
              <a:extLst>
                <a:ext uri="{28A0092B-C50C-407E-A947-70E740481C1C}">
                  <a14:useLocalDpi xmlns:a14="http://schemas.microsoft.com/office/drawing/2010/main" val="0"/>
                </a:ext>
              </a:extLst>
            </a:blip>
            <a:srcRect b="16998"/>
            <a:stretch>
              <a:fillRect/>
            </a:stretch>
          </p:blipFill>
          <p:spPr bwMode="auto">
            <a:xfrm>
              <a:off x="5735765" y="3442816"/>
              <a:ext cx="2328623"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矩形 117"/>
            <p:cNvSpPr/>
            <p:nvPr/>
          </p:nvSpPr>
          <p:spPr>
            <a:xfrm>
              <a:off x="5735763"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119" name="TextBox 11"/>
          <p:cNvSpPr txBox="1">
            <a:spLocks noChangeArrowheads="1"/>
          </p:cNvSpPr>
          <p:nvPr/>
        </p:nvSpPr>
        <p:spPr bwMode="auto">
          <a:xfrm>
            <a:off x="1996168" y="22700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先进</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120" name="组合 39"/>
          <p:cNvGrpSpPr/>
          <p:nvPr/>
        </p:nvGrpSpPr>
        <p:grpSpPr bwMode="auto">
          <a:xfrm>
            <a:off x="2592470" y="2621752"/>
            <a:ext cx="2188420" cy="465346"/>
            <a:chOff x="1590094" y="1693207"/>
            <a:chExt cx="1768141" cy="376902"/>
          </a:xfrm>
        </p:grpSpPr>
        <p:sp>
          <p:nvSpPr>
            <p:cNvPr id="121" name="TextBox 12"/>
            <p:cNvSpPr txBox="1">
              <a:spLocks noChangeArrowheads="1"/>
            </p:cNvSpPr>
            <p:nvPr/>
          </p:nvSpPr>
          <p:spPr bwMode="auto">
            <a:xfrm>
              <a:off x="1590094" y="1693207"/>
              <a:ext cx="1768141"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2" name="TextBox 13"/>
            <p:cNvSpPr txBox="1">
              <a:spLocks noChangeArrowheads="1"/>
            </p:cNvSpPr>
            <p:nvPr/>
          </p:nvSpPr>
          <p:spPr bwMode="auto">
            <a:xfrm>
              <a:off x="1590094" y="1820828"/>
              <a:ext cx="874487"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新媒体整合</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cxnSp>
        <p:nvCxnSpPr>
          <p:cNvPr id="123" name="直接连接符 122"/>
          <p:cNvCxnSpPr/>
          <p:nvPr/>
        </p:nvCxnSpPr>
        <p:spPr>
          <a:xfrm>
            <a:off x="2141129" y="2845367"/>
            <a:ext cx="474069" cy="0"/>
          </a:xfrm>
          <a:prstGeom prst="line">
            <a:avLst/>
          </a:prstGeom>
          <a:noFill/>
          <a:ln w="12700">
            <a:gradFill>
              <a:gsLst>
                <a:gs pos="0">
                  <a:srgbClr val="FAF3C2"/>
                </a:gs>
                <a:gs pos="100000">
                  <a:srgbClr val="F4E576"/>
                </a:gs>
              </a:gsLst>
              <a:lin ang="5400000" scaled="0"/>
            </a:gradFill>
          </a:ln>
        </p:spPr>
      </p:cxnSp>
      <p:sp>
        <p:nvSpPr>
          <p:cNvPr id="124" name="TextBox 27"/>
          <p:cNvSpPr txBox="1">
            <a:spLocks noChangeArrowheads="1"/>
          </p:cNvSpPr>
          <p:nvPr/>
        </p:nvSpPr>
        <p:spPr bwMode="auto">
          <a:xfrm>
            <a:off x="1996168" y="547282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便捷</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25" name="组合 44"/>
          <p:cNvGrpSpPr/>
          <p:nvPr/>
        </p:nvGrpSpPr>
        <p:grpSpPr bwMode="auto">
          <a:xfrm>
            <a:off x="2592470" y="5812899"/>
            <a:ext cx="2271776" cy="466175"/>
            <a:chOff x="1590094" y="4271555"/>
            <a:chExt cx="1835488" cy="375596"/>
          </a:xfrm>
        </p:grpSpPr>
        <p:sp>
          <p:nvSpPr>
            <p:cNvPr id="126" name="TextBox 28"/>
            <p:cNvSpPr txBox="1">
              <a:spLocks noChangeArrowheads="1"/>
            </p:cNvSpPr>
            <p:nvPr/>
          </p:nvSpPr>
          <p:spPr bwMode="auto">
            <a:xfrm>
              <a:off x="1590094" y="4271555"/>
              <a:ext cx="1835488"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a:t>
              </a:r>
              <a:r>
                <a:rPr lang="en-US" altLang="zh-CN" sz="1400" dirty="0">
                  <a:solidFill>
                    <a:schemeClr val="bg1"/>
                  </a:solidFill>
                  <a:latin typeface="微软雅黑" panose="020B0503020204020204" pitchFamily="34" charset="-122"/>
                  <a:ea typeface="微软雅黑" panose="020B0503020204020204" pitchFamily="34" charset="-122"/>
                </a:rPr>
                <a:t>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7" name="TextBox 29"/>
            <p:cNvSpPr txBox="1">
              <a:spLocks noChangeArrowheads="1"/>
            </p:cNvSpPr>
            <p:nvPr/>
          </p:nvSpPr>
          <p:spPr bwMode="auto">
            <a:xfrm>
              <a:off x="1590094" y="4399176"/>
              <a:ext cx="1019543"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支持一件拖拽</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cxnSp>
        <p:nvCxnSpPr>
          <p:cNvPr id="128" name="直接连接符 127"/>
          <p:cNvCxnSpPr/>
          <p:nvPr/>
        </p:nvCxnSpPr>
        <p:spPr>
          <a:xfrm>
            <a:off x="2141129" y="6038847"/>
            <a:ext cx="474069" cy="0"/>
          </a:xfrm>
          <a:prstGeom prst="line">
            <a:avLst/>
          </a:prstGeom>
          <a:noFill/>
          <a:ln w="12700">
            <a:gradFill>
              <a:gsLst>
                <a:gs pos="0">
                  <a:srgbClr val="FAF3C2"/>
                </a:gs>
                <a:gs pos="100000">
                  <a:srgbClr val="F4E576"/>
                </a:gs>
              </a:gsLst>
              <a:lin ang="5400000" scaled="0"/>
            </a:gradFill>
          </a:ln>
        </p:spPr>
      </p:cxnSp>
      <p:sp>
        <p:nvSpPr>
          <p:cNvPr id="129" name="TextBox 51"/>
          <p:cNvSpPr txBox="1">
            <a:spLocks noChangeArrowheads="1"/>
          </p:cNvSpPr>
          <p:nvPr/>
        </p:nvSpPr>
        <p:spPr bwMode="auto">
          <a:xfrm>
            <a:off x="7763531" y="231428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智能</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30" name="组合 50"/>
          <p:cNvGrpSpPr/>
          <p:nvPr/>
        </p:nvGrpSpPr>
        <p:grpSpPr bwMode="auto">
          <a:xfrm>
            <a:off x="8357504" y="2621752"/>
            <a:ext cx="2188421" cy="465346"/>
            <a:chOff x="6246245" y="1693207"/>
            <a:chExt cx="1766307" cy="376902"/>
          </a:xfrm>
        </p:grpSpPr>
        <p:sp>
          <p:nvSpPr>
            <p:cNvPr id="131" name="TextBox 52"/>
            <p:cNvSpPr txBox="1">
              <a:spLocks noChangeArrowheads="1"/>
            </p:cNvSpPr>
            <p:nvPr/>
          </p:nvSpPr>
          <p:spPr bwMode="auto">
            <a:xfrm>
              <a:off x="6246245" y="1693207"/>
              <a:ext cx="1766307"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a:solidFill>
                    <a:schemeClr val="bg1"/>
                  </a:solidFill>
                  <a:latin typeface="微软雅黑" panose="020B0503020204020204" pitchFamily="34" charset="-122"/>
                  <a:ea typeface="微软雅黑" panose="020B0503020204020204" pitchFamily="34" charset="-122"/>
                </a:rPr>
                <a:t>INTEGRATION NEW MEDIA</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2" name="TextBox 53"/>
            <p:cNvSpPr txBox="1">
              <a:spLocks noChangeArrowheads="1"/>
            </p:cNvSpPr>
            <p:nvPr/>
          </p:nvSpPr>
          <p:spPr bwMode="auto">
            <a:xfrm>
              <a:off x="6246245" y="1820828"/>
              <a:ext cx="873579"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智能云平台</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4841894" y="3187975"/>
            <a:ext cx="2883684" cy="1599282"/>
            <a:chOff x="3407138" y="2151367"/>
            <a:chExt cx="2328626" cy="1291449"/>
          </a:xfrm>
          <a:solidFill>
            <a:srgbClr val="ED3A5A"/>
          </a:solidFill>
        </p:grpSpPr>
        <p:pic>
          <p:nvPicPr>
            <p:cNvPr id="134" name="Picture 16" descr="C:\Users\Administrator\AppData\Roaming\360se6\Application\User Data\temp\330727-150R2012556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937"/>
            <a:stretch>
              <a:fillRect/>
            </a:stretch>
          </p:blipFill>
          <p:spPr bwMode="auto">
            <a:xfrm>
              <a:off x="3408238" y="2151367"/>
              <a:ext cx="2327526" cy="1291449"/>
            </a:xfrm>
            <a:prstGeom prst="rect">
              <a:avLst/>
            </a:prstGeom>
            <a:grpFill/>
          </p:spPr>
        </p:pic>
        <p:sp>
          <p:nvSpPr>
            <p:cNvPr id="135" name="矩形 134"/>
            <p:cNvSpPr/>
            <p:nvPr/>
          </p:nvSpPr>
          <p:spPr>
            <a:xfrm>
              <a:off x="3407138" y="2153642"/>
              <a:ext cx="2328625" cy="1289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C000"/>
                </a:solidFill>
              </a:endParaRPr>
            </a:p>
          </p:txBody>
        </p:sp>
      </p:grpSp>
      <p:cxnSp>
        <p:nvCxnSpPr>
          <p:cNvPr id="136" name="直接连接符 135"/>
          <p:cNvCxnSpPr/>
          <p:nvPr/>
        </p:nvCxnSpPr>
        <p:spPr>
          <a:xfrm>
            <a:off x="7907133" y="2845367"/>
            <a:ext cx="474069" cy="0"/>
          </a:xfrm>
          <a:prstGeom prst="line">
            <a:avLst/>
          </a:prstGeom>
          <a:noFill/>
          <a:ln w="12700">
            <a:gradFill>
              <a:gsLst>
                <a:gs pos="0">
                  <a:srgbClr val="FAF3C2"/>
                </a:gs>
                <a:gs pos="100000">
                  <a:srgbClr val="F4E576"/>
                </a:gs>
              </a:gsLst>
              <a:lin ang="5400000" scaled="0"/>
            </a:gradFill>
          </a:ln>
        </p:spPr>
      </p:cxnSp>
      <p:sp>
        <p:nvSpPr>
          <p:cNvPr id="137" name="TextBox 63"/>
          <p:cNvSpPr txBox="1">
            <a:spLocks noChangeArrowheads="1"/>
          </p:cNvSpPr>
          <p:nvPr/>
        </p:nvSpPr>
        <p:spPr bwMode="auto">
          <a:xfrm>
            <a:off x="7693651" y="54704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通用</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38" name="组合 58"/>
          <p:cNvGrpSpPr/>
          <p:nvPr/>
        </p:nvGrpSpPr>
        <p:grpSpPr bwMode="auto">
          <a:xfrm>
            <a:off x="8357504" y="5812899"/>
            <a:ext cx="2188421" cy="466175"/>
            <a:chOff x="6246245" y="4271555"/>
            <a:chExt cx="1766307" cy="375596"/>
          </a:xfrm>
        </p:grpSpPr>
        <p:sp>
          <p:nvSpPr>
            <p:cNvPr id="139" name="TextBox 64"/>
            <p:cNvSpPr txBox="1">
              <a:spLocks noChangeArrowheads="1"/>
            </p:cNvSpPr>
            <p:nvPr/>
          </p:nvSpPr>
          <p:spPr bwMode="auto">
            <a:xfrm>
              <a:off x="6246245" y="4271555"/>
              <a:ext cx="1766307" cy="22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0" name="TextBox 65"/>
            <p:cNvSpPr txBox="1">
              <a:spLocks noChangeArrowheads="1"/>
            </p:cNvSpPr>
            <p:nvPr/>
          </p:nvSpPr>
          <p:spPr bwMode="auto">
            <a:xfrm>
              <a:off x="6246245" y="4399176"/>
              <a:ext cx="1018485"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迅速响应用户</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cxnSp>
        <p:nvCxnSpPr>
          <p:cNvPr id="141" name="直接连接符 140"/>
          <p:cNvCxnSpPr/>
          <p:nvPr/>
        </p:nvCxnSpPr>
        <p:spPr>
          <a:xfrm>
            <a:off x="7907133" y="6038847"/>
            <a:ext cx="474069" cy="0"/>
          </a:xfrm>
          <a:prstGeom prst="line">
            <a:avLst/>
          </a:prstGeom>
          <a:noFill/>
          <a:ln w="12700">
            <a:gradFill>
              <a:gsLst>
                <a:gs pos="0">
                  <a:srgbClr val="FAF3C2"/>
                </a:gs>
                <a:gs pos="100000">
                  <a:srgbClr val="F4E576"/>
                </a:gs>
              </a:gsLst>
              <a:lin ang="5400000" scaled="0"/>
            </a:gradFill>
          </a:ln>
        </p:spPr>
      </p:cxnSp>
      <p:grpSp>
        <p:nvGrpSpPr>
          <p:cNvPr id="142" name="组合 141"/>
          <p:cNvGrpSpPr/>
          <p:nvPr/>
        </p:nvGrpSpPr>
        <p:grpSpPr>
          <a:xfrm>
            <a:off x="5928383" y="3633672"/>
            <a:ext cx="710703" cy="710705"/>
            <a:chOff x="3843338" y="515938"/>
            <a:chExt cx="450850" cy="450850"/>
          </a:xfrm>
          <a:solidFill>
            <a:schemeClr val="tx1">
              <a:lumMod val="85000"/>
              <a:lumOff val="15000"/>
            </a:schemeClr>
          </a:solidFill>
        </p:grpSpPr>
        <p:sp>
          <p:nvSpPr>
            <p:cNvPr id="143" name="Freeform 55"/>
            <p:cNvSpPr>
              <a:spLocks noEditPoints="1"/>
            </p:cNvSpPr>
            <p:nvPr/>
          </p:nvSpPr>
          <p:spPr bwMode="auto">
            <a:xfrm>
              <a:off x="3843338" y="515938"/>
              <a:ext cx="450850" cy="450850"/>
            </a:xfrm>
            <a:custGeom>
              <a:avLst/>
              <a:gdLst>
                <a:gd name="T0" fmla="*/ 114 w 120"/>
                <a:gd name="T1" fmla="*/ 0 h 120"/>
                <a:gd name="T2" fmla="*/ 6 w 120"/>
                <a:gd name="T3" fmla="*/ 0 h 120"/>
                <a:gd name="T4" fmla="*/ 0 w 120"/>
                <a:gd name="T5" fmla="*/ 6 h 120"/>
                <a:gd name="T6" fmla="*/ 0 w 120"/>
                <a:gd name="T7" fmla="*/ 84 h 120"/>
                <a:gd name="T8" fmla="*/ 6 w 120"/>
                <a:gd name="T9" fmla="*/ 90 h 120"/>
                <a:gd name="T10" fmla="*/ 45 w 120"/>
                <a:gd name="T11" fmla="*/ 90 h 120"/>
                <a:gd name="T12" fmla="*/ 30 w 120"/>
                <a:gd name="T13" fmla="*/ 115 h 120"/>
                <a:gd name="T14" fmla="*/ 32 w 120"/>
                <a:gd name="T15" fmla="*/ 120 h 120"/>
                <a:gd name="T16" fmla="*/ 36 w 120"/>
                <a:gd name="T17" fmla="*/ 118 h 120"/>
                <a:gd name="T18" fmla="*/ 52 w 120"/>
                <a:gd name="T19" fmla="*/ 90 h 120"/>
                <a:gd name="T20" fmla="*/ 68 w 120"/>
                <a:gd name="T21" fmla="*/ 90 h 120"/>
                <a:gd name="T22" fmla="*/ 84 w 120"/>
                <a:gd name="T23" fmla="*/ 118 h 120"/>
                <a:gd name="T24" fmla="*/ 88 w 120"/>
                <a:gd name="T25" fmla="*/ 120 h 120"/>
                <a:gd name="T26" fmla="*/ 90 w 120"/>
                <a:gd name="T27" fmla="*/ 115 h 120"/>
                <a:gd name="T28" fmla="*/ 75 w 120"/>
                <a:gd name="T29" fmla="*/ 90 h 120"/>
                <a:gd name="T30" fmla="*/ 114 w 120"/>
                <a:gd name="T31" fmla="*/ 90 h 120"/>
                <a:gd name="T32" fmla="*/ 120 w 120"/>
                <a:gd name="T33" fmla="*/ 84 h 120"/>
                <a:gd name="T34" fmla="*/ 120 w 120"/>
                <a:gd name="T35" fmla="*/ 6 h 120"/>
                <a:gd name="T36" fmla="*/ 114 w 120"/>
                <a:gd name="T37" fmla="*/ 0 h 120"/>
                <a:gd name="T38" fmla="*/ 114 w 120"/>
                <a:gd name="T39" fmla="*/ 84 h 120"/>
                <a:gd name="T40" fmla="*/ 6 w 120"/>
                <a:gd name="T41" fmla="*/ 84 h 120"/>
                <a:gd name="T42" fmla="*/ 6 w 120"/>
                <a:gd name="T43" fmla="*/ 6 h 120"/>
                <a:gd name="T44" fmla="*/ 114 w 120"/>
                <a:gd name="T45" fmla="*/ 6 h 120"/>
                <a:gd name="T46" fmla="*/ 114 w 120"/>
                <a:gd name="T4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0">
                  <a:moveTo>
                    <a:pt x="114" y="0"/>
                  </a:moveTo>
                  <a:cubicBezTo>
                    <a:pt x="6" y="0"/>
                    <a:pt x="6" y="0"/>
                    <a:pt x="6" y="0"/>
                  </a:cubicBezTo>
                  <a:cubicBezTo>
                    <a:pt x="3" y="0"/>
                    <a:pt x="0" y="3"/>
                    <a:pt x="0" y="6"/>
                  </a:cubicBezTo>
                  <a:cubicBezTo>
                    <a:pt x="0" y="84"/>
                    <a:pt x="0" y="84"/>
                    <a:pt x="0" y="84"/>
                  </a:cubicBezTo>
                  <a:cubicBezTo>
                    <a:pt x="0" y="87"/>
                    <a:pt x="3" y="90"/>
                    <a:pt x="6" y="90"/>
                  </a:cubicBezTo>
                  <a:cubicBezTo>
                    <a:pt x="45" y="90"/>
                    <a:pt x="45" y="90"/>
                    <a:pt x="45" y="90"/>
                  </a:cubicBezTo>
                  <a:cubicBezTo>
                    <a:pt x="30" y="115"/>
                    <a:pt x="30" y="115"/>
                    <a:pt x="30" y="115"/>
                  </a:cubicBezTo>
                  <a:cubicBezTo>
                    <a:pt x="30" y="117"/>
                    <a:pt x="30" y="119"/>
                    <a:pt x="32" y="120"/>
                  </a:cubicBezTo>
                  <a:cubicBezTo>
                    <a:pt x="33" y="120"/>
                    <a:pt x="35" y="120"/>
                    <a:pt x="36" y="118"/>
                  </a:cubicBezTo>
                  <a:cubicBezTo>
                    <a:pt x="52" y="90"/>
                    <a:pt x="52" y="90"/>
                    <a:pt x="52" y="90"/>
                  </a:cubicBezTo>
                  <a:cubicBezTo>
                    <a:pt x="68" y="90"/>
                    <a:pt x="68" y="90"/>
                    <a:pt x="68" y="90"/>
                  </a:cubicBezTo>
                  <a:cubicBezTo>
                    <a:pt x="84" y="118"/>
                    <a:pt x="84" y="118"/>
                    <a:pt x="84" y="118"/>
                  </a:cubicBezTo>
                  <a:cubicBezTo>
                    <a:pt x="85" y="120"/>
                    <a:pt x="87" y="120"/>
                    <a:pt x="88" y="120"/>
                  </a:cubicBezTo>
                  <a:cubicBezTo>
                    <a:pt x="90" y="119"/>
                    <a:pt x="90" y="117"/>
                    <a:pt x="90" y="115"/>
                  </a:cubicBezTo>
                  <a:cubicBezTo>
                    <a:pt x="75" y="90"/>
                    <a:pt x="75" y="90"/>
                    <a:pt x="75" y="90"/>
                  </a:cubicBezTo>
                  <a:cubicBezTo>
                    <a:pt x="114" y="90"/>
                    <a:pt x="114" y="90"/>
                    <a:pt x="114" y="90"/>
                  </a:cubicBezTo>
                  <a:cubicBezTo>
                    <a:pt x="117" y="90"/>
                    <a:pt x="120" y="87"/>
                    <a:pt x="120" y="84"/>
                  </a:cubicBezTo>
                  <a:cubicBezTo>
                    <a:pt x="120" y="6"/>
                    <a:pt x="120" y="6"/>
                    <a:pt x="120" y="6"/>
                  </a:cubicBezTo>
                  <a:cubicBezTo>
                    <a:pt x="120" y="3"/>
                    <a:pt x="117" y="0"/>
                    <a:pt x="114" y="0"/>
                  </a:cubicBezTo>
                  <a:close/>
                  <a:moveTo>
                    <a:pt x="114" y="84"/>
                  </a:moveTo>
                  <a:cubicBezTo>
                    <a:pt x="6" y="84"/>
                    <a:pt x="6" y="84"/>
                    <a:pt x="6" y="84"/>
                  </a:cubicBezTo>
                  <a:cubicBezTo>
                    <a:pt x="6" y="6"/>
                    <a:pt x="6" y="6"/>
                    <a:pt x="6" y="6"/>
                  </a:cubicBezTo>
                  <a:cubicBezTo>
                    <a:pt x="114" y="6"/>
                    <a:pt x="114" y="6"/>
                    <a:pt x="114" y="6"/>
                  </a:cubicBezTo>
                  <a:lnTo>
                    <a:pt x="114" y="84"/>
                  </a:lnTo>
                  <a:close/>
                </a:path>
              </a:pathLst>
            </a:custGeom>
            <a:solidFill>
              <a:schemeClr val="bg1"/>
            </a:solidFill>
            <a:ln w="9525">
              <a:solidFill>
                <a:schemeClr val="bg1"/>
              </a:solidFill>
              <a:round/>
            </a:ln>
          </p:spPr>
          <p:txBody>
            <a:bodyPr/>
            <a:lstStyle/>
            <a:p>
              <a:pPr>
                <a:defRPr/>
              </a:pPr>
              <a:endParaRPr lang="zh-CN" altLang="en-US"/>
            </a:p>
          </p:txBody>
        </p:sp>
        <p:sp>
          <p:nvSpPr>
            <p:cNvPr id="144" name="Freeform 56"/>
            <p:cNvSpPr/>
            <p:nvPr/>
          </p:nvSpPr>
          <p:spPr bwMode="auto">
            <a:xfrm>
              <a:off x="3922713" y="595313"/>
              <a:ext cx="292100" cy="179388"/>
            </a:xfrm>
            <a:custGeom>
              <a:avLst/>
              <a:gdLst>
                <a:gd name="T0" fmla="*/ 3 w 78"/>
                <a:gd name="T1" fmla="*/ 48 h 48"/>
                <a:gd name="T2" fmla="*/ 5 w 78"/>
                <a:gd name="T3" fmla="*/ 47 h 48"/>
                <a:gd name="T4" fmla="*/ 28 w 78"/>
                <a:gd name="T5" fmla="*/ 13 h 48"/>
                <a:gd name="T6" fmla="*/ 55 w 78"/>
                <a:gd name="T7" fmla="*/ 35 h 48"/>
                <a:gd name="T8" fmla="*/ 58 w 78"/>
                <a:gd name="T9" fmla="*/ 36 h 48"/>
                <a:gd name="T10" fmla="*/ 60 w 78"/>
                <a:gd name="T11" fmla="*/ 35 h 48"/>
                <a:gd name="T12" fmla="*/ 78 w 78"/>
                <a:gd name="T13" fmla="*/ 5 h 48"/>
                <a:gd name="T14" fmla="*/ 77 w 78"/>
                <a:gd name="T15" fmla="*/ 0 h 48"/>
                <a:gd name="T16" fmla="*/ 72 w 78"/>
                <a:gd name="T17" fmla="*/ 1 h 48"/>
                <a:gd name="T18" fmla="*/ 56 w 78"/>
                <a:gd name="T19" fmla="*/ 29 h 48"/>
                <a:gd name="T20" fmla="*/ 29 w 78"/>
                <a:gd name="T21" fmla="*/ 7 h 48"/>
                <a:gd name="T22" fmla="*/ 27 w 78"/>
                <a:gd name="T23" fmla="*/ 6 h 48"/>
                <a:gd name="T24" fmla="*/ 25 w 78"/>
                <a:gd name="T25" fmla="*/ 7 h 48"/>
                <a:gd name="T26" fmla="*/ 1 w 78"/>
                <a:gd name="T27" fmla="*/ 43 h 48"/>
                <a:gd name="T28" fmla="*/ 1 w 78"/>
                <a:gd name="T29" fmla="*/ 47 h 48"/>
                <a:gd name="T30" fmla="*/ 3 w 78"/>
                <a:gd name="T3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8">
                  <a:moveTo>
                    <a:pt x="3" y="48"/>
                  </a:moveTo>
                  <a:cubicBezTo>
                    <a:pt x="4" y="48"/>
                    <a:pt x="5" y="48"/>
                    <a:pt x="5" y="47"/>
                  </a:cubicBezTo>
                  <a:cubicBezTo>
                    <a:pt x="28" y="13"/>
                    <a:pt x="28" y="13"/>
                    <a:pt x="28" y="13"/>
                  </a:cubicBezTo>
                  <a:cubicBezTo>
                    <a:pt x="55" y="35"/>
                    <a:pt x="55" y="35"/>
                    <a:pt x="55" y="35"/>
                  </a:cubicBezTo>
                  <a:cubicBezTo>
                    <a:pt x="56" y="36"/>
                    <a:pt x="57" y="36"/>
                    <a:pt x="58" y="36"/>
                  </a:cubicBezTo>
                  <a:cubicBezTo>
                    <a:pt x="58" y="36"/>
                    <a:pt x="59" y="35"/>
                    <a:pt x="60" y="35"/>
                  </a:cubicBezTo>
                  <a:cubicBezTo>
                    <a:pt x="78" y="5"/>
                    <a:pt x="78" y="5"/>
                    <a:pt x="78" y="5"/>
                  </a:cubicBezTo>
                  <a:cubicBezTo>
                    <a:pt x="78" y="3"/>
                    <a:pt x="78" y="1"/>
                    <a:pt x="77" y="0"/>
                  </a:cubicBezTo>
                  <a:cubicBezTo>
                    <a:pt x="75" y="0"/>
                    <a:pt x="73" y="0"/>
                    <a:pt x="72" y="1"/>
                  </a:cubicBezTo>
                  <a:cubicBezTo>
                    <a:pt x="56" y="29"/>
                    <a:pt x="56" y="29"/>
                    <a:pt x="56" y="29"/>
                  </a:cubicBezTo>
                  <a:cubicBezTo>
                    <a:pt x="29" y="7"/>
                    <a:pt x="29" y="7"/>
                    <a:pt x="29" y="7"/>
                  </a:cubicBezTo>
                  <a:cubicBezTo>
                    <a:pt x="28" y="6"/>
                    <a:pt x="27" y="6"/>
                    <a:pt x="27" y="6"/>
                  </a:cubicBezTo>
                  <a:cubicBezTo>
                    <a:pt x="26" y="6"/>
                    <a:pt x="25" y="7"/>
                    <a:pt x="25" y="7"/>
                  </a:cubicBezTo>
                  <a:cubicBezTo>
                    <a:pt x="1" y="43"/>
                    <a:pt x="1" y="43"/>
                    <a:pt x="1" y="43"/>
                  </a:cubicBezTo>
                  <a:cubicBezTo>
                    <a:pt x="0" y="45"/>
                    <a:pt x="0" y="47"/>
                    <a:pt x="1" y="47"/>
                  </a:cubicBezTo>
                  <a:cubicBezTo>
                    <a:pt x="2" y="48"/>
                    <a:pt x="2" y="48"/>
                    <a:pt x="3" y="48"/>
                  </a:cubicBezTo>
                  <a:close/>
                </a:path>
              </a:pathLst>
            </a:custGeom>
            <a:solidFill>
              <a:schemeClr val="bg1"/>
            </a:solidFill>
            <a:ln w="9525">
              <a:solidFill>
                <a:schemeClr val="bg1"/>
              </a:solidFill>
              <a:round/>
            </a:ln>
          </p:spPr>
          <p:txBody>
            <a:bodyPr/>
            <a:lstStyle/>
            <a:p>
              <a:pPr>
                <a:defRPr/>
              </a:pP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useBgFill="1">
        <p:nvSpPr>
          <p:cNvPr id="48" name="任意多边形 47"/>
          <p:cNvSpPr/>
          <p:nvPr/>
        </p:nvSpPr>
        <p:spPr>
          <a:xfrm rot="9125079">
            <a:off x="5811352" y="2005221"/>
            <a:ext cx="1893925" cy="1538034"/>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营销方案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77"/>
          <p:cNvSpPr>
            <a:spLocks noEditPoints="1"/>
          </p:cNvSpPr>
          <p:nvPr/>
        </p:nvSpPr>
        <p:spPr bwMode="auto">
          <a:xfrm>
            <a:off x="4786631" y="2895353"/>
            <a:ext cx="517935" cy="517935"/>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ln>
        </p:spPr>
        <p:txBody>
          <a:bodyPr/>
          <a:lstStyle/>
          <a:p>
            <a:endParaRPr lang="zh-CN" altLang="en-US"/>
          </a:p>
        </p:txBody>
      </p:sp>
      <p:sp useBgFill="1">
        <p:nvSpPr>
          <p:cNvPr id="13" name="任意多边形 12"/>
          <p:cNvSpPr/>
          <p:nvPr/>
        </p:nvSpPr>
        <p:spPr>
          <a:xfrm rot="1647890">
            <a:off x="4221414" y="3024299"/>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4" name="任意多边形 13"/>
          <p:cNvSpPr/>
          <p:nvPr/>
        </p:nvSpPr>
        <p:spPr>
          <a:xfrm rot="5410385">
            <a:off x="4702815" y="2024962"/>
            <a:ext cx="1955690" cy="158604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5" name="任意多边形 14"/>
          <p:cNvSpPr/>
          <p:nvPr/>
        </p:nvSpPr>
        <p:spPr>
          <a:xfrm rot="12742676">
            <a:off x="6344735" y="2895353"/>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6" name="任意多边形 15"/>
          <p:cNvSpPr/>
          <p:nvPr/>
        </p:nvSpPr>
        <p:spPr>
          <a:xfrm rot="15671084">
            <a:off x="5986908" y="371094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7" name="任意多边形 16"/>
          <p:cNvSpPr/>
          <p:nvPr/>
        </p:nvSpPr>
        <p:spPr>
          <a:xfrm rot="19433579">
            <a:off x="4896235" y="391403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16"/>
          <p:cNvSpPr>
            <a:spLocks noEditPoints="1"/>
          </p:cNvSpPr>
          <p:nvPr/>
        </p:nvSpPr>
        <p:spPr bwMode="auto">
          <a:xfrm>
            <a:off x="6572541" y="2254918"/>
            <a:ext cx="550172" cy="55017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p:spPr>
        <p:txBody>
          <a:bodyPr/>
          <a:lstStyle/>
          <a:p>
            <a:endParaRPr lang="zh-CN" altLang="en-US"/>
          </a:p>
        </p:txBody>
      </p:sp>
      <p:sp>
        <p:nvSpPr>
          <p:cNvPr id="19" name="Freeform 15"/>
          <p:cNvSpPr>
            <a:spLocks noEditPoints="1"/>
          </p:cNvSpPr>
          <p:nvPr/>
        </p:nvSpPr>
        <p:spPr bwMode="auto">
          <a:xfrm>
            <a:off x="7311835" y="3204825"/>
            <a:ext cx="530831" cy="53083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p:spPr>
        <p:txBody>
          <a:bodyPr/>
          <a:lstStyle/>
          <a:p>
            <a:endParaRPr lang="zh-CN" altLang="en-US"/>
          </a:p>
        </p:txBody>
      </p:sp>
      <p:grpSp>
        <p:nvGrpSpPr>
          <p:cNvPr id="20" name="组合 19"/>
          <p:cNvGrpSpPr/>
          <p:nvPr/>
        </p:nvGrpSpPr>
        <p:grpSpPr>
          <a:xfrm>
            <a:off x="7054521" y="4244295"/>
            <a:ext cx="401840" cy="536178"/>
            <a:chOff x="7889903" y="5105410"/>
            <a:chExt cx="541340" cy="722314"/>
          </a:xfrm>
          <a:solidFill>
            <a:schemeClr val="bg1"/>
          </a:solidFill>
        </p:grpSpPr>
        <p:sp>
          <p:nvSpPr>
            <p:cNvPr id="21" name="Freeform 58"/>
            <p:cNvSpPr>
              <a:spLocks noEditPoints="1"/>
            </p:cNvSpPr>
            <p:nvPr/>
          </p:nvSpPr>
          <p:spPr bwMode="auto">
            <a:xfrm>
              <a:off x="7950229" y="5180019"/>
              <a:ext cx="420689" cy="120651"/>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ln>
          </p:spPr>
          <p:txBody>
            <a:bodyPr/>
            <a:lstStyle/>
            <a:p>
              <a:pPr>
                <a:defRPr/>
              </a:pPr>
              <a:endParaRPr lang="zh-CN" altLang="en-US"/>
            </a:p>
          </p:txBody>
        </p:sp>
        <p:sp>
          <p:nvSpPr>
            <p:cNvPr id="22" name="Freeform 59"/>
            <p:cNvSpPr>
              <a:spLocks noEditPoints="1"/>
            </p:cNvSpPr>
            <p:nvPr/>
          </p:nvSpPr>
          <p:spPr bwMode="auto">
            <a:xfrm>
              <a:off x="7889903" y="5105410"/>
              <a:ext cx="541340" cy="722314"/>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ln>
          </p:spPr>
          <p:txBody>
            <a:bodyPr/>
            <a:lstStyle/>
            <a:p>
              <a:pPr>
                <a:defRPr/>
              </a:pPr>
              <a:endParaRPr lang="zh-CN" altLang="en-US"/>
            </a:p>
          </p:txBody>
        </p:sp>
        <p:sp>
          <p:nvSpPr>
            <p:cNvPr id="23" name="Freeform 60"/>
            <p:cNvSpPr/>
            <p:nvPr/>
          </p:nvSpPr>
          <p:spPr bwMode="auto">
            <a:xfrm>
              <a:off x="7950229" y="5346710"/>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24" name="Freeform 61"/>
            <p:cNvSpPr/>
            <p:nvPr/>
          </p:nvSpPr>
          <p:spPr bwMode="auto">
            <a:xfrm>
              <a:off x="7950229" y="5495936"/>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25" name="Freeform 62"/>
            <p:cNvSpPr/>
            <p:nvPr/>
          </p:nvSpPr>
          <p:spPr bwMode="auto">
            <a:xfrm>
              <a:off x="7950225" y="5646748"/>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26" name="Freeform 63"/>
            <p:cNvSpPr/>
            <p:nvPr/>
          </p:nvSpPr>
          <p:spPr bwMode="auto">
            <a:xfrm>
              <a:off x="8101039" y="5346709"/>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ln>
          </p:spPr>
          <p:txBody>
            <a:bodyPr/>
            <a:lstStyle/>
            <a:p>
              <a:pPr>
                <a:defRPr/>
              </a:pPr>
              <a:endParaRPr lang="zh-CN" altLang="en-US"/>
            </a:p>
          </p:txBody>
        </p:sp>
        <p:sp>
          <p:nvSpPr>
            <p:cNvPr id="27" name="Freeform 64"/>
            <p:cNvSpPr/>
            <p:nvPr/>
          </p:nvSpPr>
          <p:spPr bwMode="auto">
            <a:xfrm>
              <a:off x="8250261" y="5346705"/>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28" name="Freeform 65"/>
            <p:cNvSpPr/>
            <p:nvPr/>
          </p:nvSpPr>
          <p:spPr bwMode="auto">
            <a:xfrm>
              <a:off x="8101030" y="5495930"/>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29" name="Freeform 66"/>
            <p:cNvSpPr/>
            <p:nvPr/>
          </p:nvSpPr>
          <p:spPr bwMode="auto">
            <a:xfrm>
              <a:off x="8101032" y="5646746"/>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30" name="Freeform 67"/>
            <p:cNvSpPr/>
            <p:nvPr/>
          </p:nvSpPr>
          <p:spPr bwMode="auto">
            <a:xfrm>
              <a:off x="8250239" y="5495925"/>
              <a:ext cx="120651"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ln>
          </p:spPr>
          <p:txBody>
            <a:bodyPr/>
            <a:lstStyle/>
            <a:p>
              <a:pPr>
                <a:defRPr/>
              </a:pPr>
              <a:endParaRPr lang="zh-CN" altLang="en-US"/>
            </a:p>
          </p:txBody>
        </p:sp>
      </p:grpSp>
      <p:grpSp>
        <p:nvGrpSpPr>
          <p:cNvPr id="31" name="组合 30"/>
          <p:cNvGrpSpPr/>
          <p:nvPr/>
        </p:nvGrpSpPr>
        <p:grpSpPr>
          <a:xfrm>
            <a:off x="4656589" y="3711875"/>
            <a:ext cx="704682" cy="446629"/>
            <a:chOff x="2311396" y="5180012"/>
            <a:chExt cx="901699" cy="571500"/>
          </a:xfrm>
          <a:solidFill>
            <a:schemeClr val="bg1"/>
          </a:solidFill>
        </p:grpSpPr>
        <p:sp>
          <p:nvSpPr>
            <p:cNvPr id="32" name="Freeform 38"/>
            <p:cNvSpPr>
              <a:spLocks noEditPoints="1"/>
            </p:cNvSpPr>
            <p:nvPr/>
          </p:nvSpPr>
          <p:spPr bwMode="auto">
            <a:xfrm>
              <a:off x="2311396" y="5180012"/>
              <a:ext cx="901699"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ln>
          </p:spPr>
          <p:txBody>
            <a:bodyPr/>
            <a:lstStyle/>
            <a:p>
              <a:pPr>
                <a:defRPr/>
              </a:pPr>
              <a:endParaRPr lang="zh-CN" altLang="en-US"/>
            </a:p>
          </p:txBody>
        </p:sp>
        <p:sp>
          <p:nvSpPr>
            <p:cNvPr id="33" name="Freeform 39"/>
            <p:cNvSpPr/>
            <p:nvPr/>
          </p:nvSpPr>
          <p:spPr bwMode="auto">
            <a:xfrm>
              <a:off x="2627313" y="5330826"/>
              <a:ext cx="269874"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ln>
          </p:spPr>
          <p:txBody>
            <a:bodyPr/>
            <a:lstStyle/>
            <a:p>
              <a:pPr>
                <a:defRPr/>
              </a:pPr>
              <a:endParaRPr lang="zh-CN" altLang="en-US"/>
            </a:p>
          </p:txBody>
        </p:sp>
      </p:grpSp>
      <p:sp>
        <p:nvSpPr>
          <p:cNvPr id="34" name="Freeform 56"/>
          <p:cNvSpPr>
            <a:spLocks noEditPoints="1"/>
          </p:cNvSpPr>
          <p:nvPr/>
        </p:nvSpPr>
        <p:spPr bwMode="auto">
          <a:xfrm>
            <a:off x="5583950" y="4700605"/>
            <a:ext cx="550172" cy="545874"/>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a:lstStyle/>
          <a:p>
            <a:endParaRPr lang="zh-CN" altLang="en-US"/>
          </a:p>
        </p:txBody>
      </p:sp>
      <p:sp>
        <p:nvSpPr>
          <p:cNvPr id="35" name="Freeform 33"/>
          <p:cNvSpPr>
            <a:spLocks noEditPoints="1"/>
          </p:cNvSpPr>
          <p:nvPr/>
        </p:nvSpPr>
        <p:spPr bwMode="auto">
          <a:xfrm>
            <a:off x="5162724" y="2588029"/>
            <a:ext cx="545874" cy="477102"/>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p:spPr>
        <p:txBody>
          <a:bodyPr/>
          <a:lstStyle/>
          <a:p>
            <a:endParaRPr lang="zh-CN" altLang="en-US"/>
          </a:p>
        </p:txBody>
      </p:sp>
      <p:sp>
        <p:nvSpPr>
          <p:cNvPr id="36" name="矩形 38"/>
          <p:cNvSpPr>
            <a:spLocks noChangeArrowheads="1"/>
          </p:cNvSpPr>
          <p:nvPr/>
        </p:nvSpPr>
        <p:spPr bwMode="auto">
          <a:xfrm>
            <a:off x="8324066" y="2433293"/>
            <a:ext cx="2755159" cy="9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9"/>
          <p:cNvSpPr>
            <a:spLocks noChangeArrowheads="1"/>
          </p:cNvSpPr>
          <p:nvPr/>
        </p:nvSpPr>
        <p:spPr bwMode="auto">
          <a:xfrm>
            <a:off x="8324066" y="2076541"/>
            <a:ext cx="1706393" cy="5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网络营销</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8" name="矩形 40"/>
          <p:cNvSpPr>
            <a:spLocks noChangeArrowheads="1"/>
          </p:cNvSpPr>
          <p:nvPr/>
        </p:nvSpPr>
        <p:spPr bwMode="auto">
          <a:xfrm>
            <a:off x="8588406" y="3660436"/>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矩形 41"/>
          <p:cNvSpPr>
            <a:spLocks noChangeArrowheads="1"/>
          </p:cNvSpPr>
          <p:nvPr/>
        </p:nvSpPr>
        <p:spPr bwMode="auto">
          <a:xfrm>
            <a:off x="8588406" y="3303684"/>
            <a:ext cx="1674157"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服务营销</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40" name="矩形 42"/>
          <p:cNvSpPr>
            <a:spLocks noChangeArrowheads="1"/>
          </p:cNvSpPr>
          <p:nvPr/>
        </p:nvSpPr>
        <p:spPr bwMode="auto">
          <a:xfrm>
            <a:off x="8208014" y="4945604"/>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1" name="矩形 43"/>
          <p:cNvSpPr>
            <a:spLocks noChangeArrowheads="1"/>
          </p:cNvSpPr>
          <p:nvPr/>
        </p:nvSpPr>
        <p:spPr bwMode="auto">
          <a:xfrm>
            <a:off x="8208014" y="4588852"/>
            <a:ext cx="1665560"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数据营销</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42" name="矩形 44"/>
          <p:cNvSpPr>
            <a:spLocks noChangeArrowheads="1"/>
          </p:cNvSpPr>
          <p:nvPr/>
        </p:nvSpPr>
        <p:spPr bwMode="auto">
          <a:xfrm>
            <a:off x="1211176" y="3661945"/>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矩形 45"/>
          <p:cNvSpPr>
            <a:spLocks noChangeArrowheads="1"/>
          </p:cNvSpPr>
          <p:nvPr/>
        </p:nvSpPr>
        <p:spPr bwMode="auto">
          <a:xfrm>
            <a:off x="2875954" y="3287027"/>
            <a:ext cx="1199287"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对战营销</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4" name="矩形 46"/>
          <p:cNvSpPr>
            <a:spLocks noChangeArrowheads="1"/>
          </p:cNvSpPr>
          <p:nvPr/>
        </p:nvSpPr>
        <p:spPr bwMode="auto">
          <a:xfrm>
            <a:off x="1613059" y="4957858"/>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3181260" y="4564364"/>
            <a:ext cx="1110759"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分布营销</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6" name="矩形 48"/>
          <p:cNvSpPr>
            <a:spLocks noChangeArrowheads="1"/>
          </p:cNvSpPr>
          <p:nvPr/>
        </p:nvSpPr>
        <p:spPr bwMode="auto">
          <a:xfrm>
            <a:off x="1484112" y="2520767"/>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7" name="矩形 49"/>
          <p:cNvSpPr>
            <a:spLocks noChangeArrowheads="1"/>
          </p:cNvSpPr>
          <p:nvPr/>
        </p:nvSpPr>
        <p:spPr bwMode="auto">
          <a:xfrm>
            <a:off x="3125104" y="2153472"/>
            <a:ext cx="1212226"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媒体营销</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推广方案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197617" y="2217088"/>
            <a:ext cx="10008099" cy="2120333"/>
          </a:xfrm>
          <a:prstGeom prst="rect">
            <a:avLst/>
          </a:prstGeom>
          <a:blipFill dpi="0" rotWithShape="1">
            <a:blip r:embed="rId1"/>
            <a:srcRect/>
            <a:stretch>
              <a:fillRect t="-33000" b="-1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a:spLocks noChangeArrowheads="1"/>
          </p:cNvSpPr>
          <p:nvPr/>
        </p:nvSpPr>
        <p:spPr bwMode="auto">
          <a:xfrm>
            <a:off x="1805505"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在此添加标题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a:spLocks noChangeArrowheads="1"/>
          </p:cNvSpPr>
          <p:nvPr/>
        </p:nvSpPr>
        <p:spPr bwMode="auto">
          <a:xfrm>
            <a:off x="5329018"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5" name="矩形 14"/>
          <p:cNvSpPr>
            <a:spLocks noChangeArrowheads="1"/>
          </p:cNvSpPr>
          <p:nvPr/>
        </p:nvSpPr>
        <p:spPr bwMode="auto">
          <a:xfrm>
            <a:off x="8854600" y="4641973"/>
            <a:ext cx="2706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6" name="TextBox 128"/>
          <p:cNvSpPr txBox="1">
            <a:spLocks noChangeArrowheads="1"/>
          </p:cNvSpPr>
          <p:nvPr/>
        </p:nvSpPr>
        <p:spPr bwMode="auto">
          <a:xfrm>
            <a:off x="1257542" y="4359068"/>
            <a:ext cx="410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dirty="0">
                <a:solidFill>
                  <a:schemeClr val="bg1"/>
                </a:solidFill>
                <a:latin typeface="Haettenschweiler" panose="020B0706040902060204" pitchFamily="34" charset="0"/>
                <a:ea typeface="Kozuka Gothic Pr6N B" panose="020B0800000000000000" charset="-128"/>
                <a:cs typeface="Kozuka Gothic Pr6N B" panose="020B0800000000000000" charset="-128"/>
              </a:rPr>
              <a:t>1</a:t>
            </a:r>
            <a:endParaRPr lang="zh-CN" altLang="en-US" sz="7200" dirty="0">
              <a:solidFill>
                <a:schemeClr val="bg1"/>
              </a:solidFill>
              <a:latin typeface="Haettenschweiler" panose="020B0706040902060204" pitchFamily="34" charset="0"/>
              <a:ea typeface="Kozuka Gothic Pr6N B" panose="020B0800000000000000" charset="-128"/>
              <a:cs typeface="Kozuka Gothic Pr6N B" panose="020B0800000000000000" charset="-128"/>
            </a:endParaRPr>
          </a:p>
        </p:txBody>
      </p:sp>
      <p:sp>
        <p:nvSpPr>
          <p:cNvPr id="17" name="TextBox 129"/>
          <p:cNvSpPr txBox="1">
            <a:spLocks noChangeArrowheads="1"/>
          </p:cNvSpPr>
          <p:nvPr/>
        </p:nvSpPr>
        <p:spPr bwMode="auto">
          <a:xfrm>
            <a:off x="4762445" y="4359068"/>
            <a:ext cx="5325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panose="020B0800000000000000" charset="-128"/>
                <a:cs typeface="Kozuka Gothic Pr6N B" panose="020B0800000000000000" charset="-128"/>
              </a:rPr>
              <a:t>2</a:t>
            </a:r>
            <a:endParaRPr lang="zh-CN" altLang="en-US" sz="7200">
              <a:solidFill>
                <a:schemeClr val="bg1"/>
              </a:solidFill>
              <a:latin typeface="Haettenschweiler" panose="020B0706040902060204" pitchFamily="34" charset="0"/>
              <a:ea typeface="Kozuka Gothic Pr6N B" panose="020B0800000000000000" charset="-128"/>
              <a:cs typeface="Kozuka Gothic Pr6N B" panose="020B0800000000000000" charset="-128"/>
            </a:endParaRPr>
          </a:p>
        </p:txBody>
      </p:sp>
      <p:sp>
        <p:nvSpPr>
          <p:cNvPr id="18" name="TextBox 130"/>
          <p:cNvSpPr txBox="1">
            <a:spLocks noChangeArrowheads="1"/>
          </p:cNvSpPr>
          <p:nvPr/>
        </p:nvSpPr>
        <p:spPr bwMode="auto">
          <a:xfrm>
            <a:off x="8277687" y="4359068"/>
            <a:ext cx="53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panose="020B0800000000000000" charset="-128"/>
                <a:cs typeface="Kozuka Gothic Pr6N B" panose="020B0800000000000000" charset="-128"/>
              </a:rPr>
              <a:t>3</a:t>
            </a:r>
            <a:endParaRPr lang="zh-CN" altLang="en-US" sz="7200">
              <a:solidFill>
                <a:schemeClr val="bg1"/>
              </a:solidFill>
              <a:latin typeface="Haettenschweiler" panose="020B0706040902060204" pitchFamily="34" charset="0"/>
              <a:ea typeface="Kozuka Gothic Pr6N B" panose="020B0800000000000000" charset="-128"/>
              <a:cs typeface="Kozuka Gothic Pr6N B" panose="020B0800000000000000" charset="-128"/>
            </a:endParaRPr>
          </a:p>
        </p:txBody>
      </p:sp>
      <p:sp>
        <p:nvSpPr>
          <p:cNvPr id="19" name="矩形 21"/>
          <p:cNvSpPr>
            <a:spLocks noChangeArrowheads="1"/>
          </p:cNvSpPr>
          <p:nvPr/>
        </p:nvSpPr>
        <p:spPr bwMode="auto">
          <a:xfrm>
            <a:off x="1805505" y="5027469"/>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矩形 22"/>
          <p:cNvSpPr>
            <a:spLocks noChangeArrowheads="1"/>
          </p:cNvSpPr>
          <p:nvPr/>
        </p:nvSpPr>
        <p:spPr bwMode="auto">
          <a:xfrm>
            <a:off x="5316612" y="4979910"/>
            <a:ext cx="2400704"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1" name="矩形 23"/>
          <p:cNvSpPr>
            <a:spLocks noChangeArrowheads="1"/>
          </p:cNvSpPr>
          <p:nvPr/>
        </p:nvSpPr>
        <p:spPr bwMode="auto">
          <a:xfrm>
            <a:off x="8875279" y="4942690"/>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利润分析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表 11"/>
          <p:cNvGraphicFramePr/>
          <p:nvPr/>
        </p:nvGraphicFramePr>
        <p:xfrm>
          <a:off x="4351338" y="2270125"/>
          <a:ext cx="3962400" cy="2947988"/>
        </p:xfrm>
        <a:graphic>
          <a:graphicData uri="http://schemas.openxmlformats.org/drawingml/2006/chart">
            <c:chart xmlns:c="http://schemas.openxmlformats.org/drawingml/2006/chart" xmlns:r="http://schemas.openxmlformats.org/officeDocument/2006/relationships" r:id="rId1"/>
          </a:graphicData>
        </a:graphic>
      </p:graphicFrame>
      <p:sp>
        <p:nvSpPr>
          <p:cNvPr id="13" name="椭圆 12"/>
          <p:cNvSpPr>
            <a:spLocks noChangeArrowheads="1"/>
          </p:cNvSpPr>
          <p:nvPr/>
        </p:nvSpPr>
        <p:spPr bwMode="auto">
          <a:xfrm>
            <a:off x="3973106" y="1256074"/>
            <a:ext cx="4718904" cy="4718904"/>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4" name="弧形 13"/>
          <p:cNvSpPr/>
          <p:nvPr/>
        </p:nvSpPr>
        <p:spPr>
          <a:xfrm rot="19800000">
            <a:off x="3792870" y="1084031"/>
            <a:ext cx="5062991" cy="5062991"/>
          </a:xfrm>
          <a:prstGeom prst="arc">
            <a:avLst>
              <a:gd name="adj1" fmla="val 8846786"/>
              <a:gd name="adj2" fmla="val 18159575"/>
            </a:avLst>
          </a:prstGeom>
          <a:noFill/>
          <a:ln w="12700">
            <a:solidFill>
              <a:schemeClr val="bg1"/>
            </a:solidFill>
          </a:ln>
        </p:spPr>
        <p:txBody>
          <a:bodyPr anchor="ctr"/>
          <a:lstStyle/>
          <a:p>
            <a:pPr algn="ctr">
              <a:defRPr/>
            </a:pPr>
            <a:endParaRPr lang="zh-CN" altLang="en-US"/>
          </a:p>
        </p:txBody>
      </p:sp>
      <p:sp>
        <p:nvSpPr>
          <p:cNvPr id="15" name="椭圆 14"/>
          <p:cNvSpPr>
            <a:spLocks noChangeArrowheads="1"/>
          </p:cNvSpPr>
          <p:nvPr/>
        </p:nvSpPr>
        <p:spPr bwMode="auto">
          <a:xfrm flipH="1">
            <a:off x="3973106" y="4539235"/>
            <a:ext cx="411676" cy="411676"/>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6" name="椭圆 15"/>
          <p:cNvSpPr>
            <a:spLocks noChangeArrowheads="1"/>
          </p:cNvSpPr>
          <p:nvPr/>
        </p:nvSpPr>
        <p:spPr bwMode="auto">
          <a:xfrm flipH="1">
            <a:off x="7596258" y="1659556"/>
            <a:ext cx="372761" cy="372761"/>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7" name="椭圆 16"/>
          <p:cNvSpPr>
            <a:spLocks noChangeArrowheads="1"/>
          </p:cNvSpPr>
          <p:nvPr/>
        </p:nvSpPr>
        <p:spPr bwMode="auto">
          <a:xfrm flipH="1">
            <a:off x="7985404" y="4670316"/>
            <a:ext cx="446494" cy="446494"/>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8" name="文本框 1"/>
          <p:cNvSpPr txBox="1">
            <a:spLocks noChangeArrowheads="1"/>
          </p:cNvSpPr>
          <p:nvPr/>
        </p:nvSpPr>
        <p:spPr bwMode="auto">
          <a:xfrm>
            <a:off x="2423085" y="4584108"/>
            <a:ext cx="16712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19"/>
          <p:cNvSpPr txBox="1">
            <a:spLocks noChangeArrowheads="1"/>
          </p:cNvSpPr>
          <p:nvPr/>
        </p:nvSpPr>
        <p:spPr bwMode="auto">
          <a:xfrm>
            <a:off x="8542497" y="1575584"/>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文本框 20"/>
          <p:cNvSpPr txBox="1">
            <a:spLocks noChangeArrowheads="1"/>
          </p:cNvSpPr>
          <p:nvPr/>
        </p:nvSpPr>
        <p:spPr bwMode="auto">
          <a:xfrm>
            <a:off x="8597796" y="4716700"/>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1"/>
          <p:cNvSpPr>
            <a:spLocks noChangeArrowheads="1"/>
          </p:cNvSpPr>
          <p:nvPr/>
        </p:nvSpPr>
        <p:spPr bwMode="auto">
          <a:xfrm>
            <a:off x="8597796" y="2038462"/>
            <a:ext cx="2619566" cy="8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2" name="矩形 22"/>
          <p:cNvSpPr>
            <a:spLocks noChangeArrowheads="1"/>
          </p:cNvSpPr>
          <p:nvPr/>
        </p:nvSpPr>
        <p:spPr bwMode="auto">
          <a:xfrm>
            <a:off x="8567075" y="5151628"/>
            <a:ext cx="2619565"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bg1"/>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3"/>
          <p:cNvSpPr>
            <a:spLocks noChangeArrowheads="1"/>
          </p:cNvSpPr>
          <p:nvPr/>
        </p:nvSpPr>
        <p:spPr bwMode="auto">
          <a:xfrm>
            <a:off x="1027887" y="4973440"/>
            <a:ext cx="2621614"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bg1"/>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集成测试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6702678" y="2564579"/>
            <a:ext cx="3468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r>
              <a:rPr lang="zh-CN" altLang="en-US" sz="2000" b="1" dirty="0">
                <a:solidFill>
                  <a:schemeClr val="bg1"/>
                </a:solidFill>
                <a:latin typeface="微软雅黑" panose="020B0503020204020204" pitchFamily="34" charset="-122"/>
                <a:ea typeface="微软雅黑" panose="020B0503020204020204" pitchFamily="34" charset="-122"/>
              </a:rPr>
              <a:t>的测试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702678" y="3351412"/>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代码发送</a:t>
            </a:r>
            <a:r>
              <a:rPr lang="en-US" altLang="zh-CN" sz="1600" dirty="0">
                <a:solidFill>
                  <a:schemeClr val="bg1"/>
                </a:solidFill>
                <a:latin typeface="微软雅黑" panose="020B0503020204020204" pitchFamily="34" charset="-122"/>
                <a:ea typeface="微软雅黑" panose="020B0503020204020204" pitchFamily="34" charset="-122"/>
              </a:rPr>
              <a:t>Http</a:t>
            </a:r>
            <a:r>
              <a:rPr lang="zh-CN" altLang="en-US" sz="1600" dirty="0">
                <a:solidFill>
                  <a:schemeClr val="bg1"/>
                </a:solidFill>
                <a:latin typeface="微软雅黑" panose="020B0503020204020204" pitchFamily="34" charset="-122"/>
                <a:ea typeface="微软雅黑" panose="020B0503020204020204" pitchFamily="34" charset="-122"/>
              </a:rPr>
              <a:t>请求，以测试系统功能</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l="46966"/>
          <a:stretch>
            <a:fillRect/>
          </a:stretch>
        </p:blipFill>
        <p:spPr>
          <a:xfrm>
            <a:off x="2561433" y="2477382"/>
            <a:ext cx="3750906" cy="15901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Java Development Kit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文本框 1"/>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r="19953"/>
          <a:stretch>
            <a:fillRect/>
          </a:stretch>
        </p:blipFill>
        <p:spPr>
          <a:xfrm>
            <a:off x="1197617" y="1768928"/>
            <a:ext cx="4783123" cy="3521498"/>
          </a:xfrm>
          <a:prstGeom prst="rect">
            <a:avLst/>
          </a:prstGeom>
        </p:spPr>
      </p:pic>
      <p:sp>
        <p:nvSpPr>
          <p:cNvPr id="16" name="矩形 15"/>
          <p:cNvSpPr/>
          <p:nvPr/>
        </p:nvSpPr>
        <p:spPr>
          <a:xfrm>
            <a:off x="1280564" y="1790918"/>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7" name="直接箭头连接符 16"/>
          <p:cNvCxnSpPr>
            <a:stCxn id="39" idx="1"/>
          </p:cNvCxnSpPr>
          <p:nvPr/>
        </p:nvCxnSpPr>
        <p:spPr>
          <a:xfrm flipH="1">
            <a:off x="5766318" y="1968983"/>
            <a:ext cx="459992" cy="3987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73039" y="3988538"/>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1" name="直接箭头连接符 20"/>
          <p:cNvCxnSpPr>
            <a:stCxn id="13" idx="1"/>
          </p:cNvCxnSpPr>
          <p:nvPr/>
        </p:nvCxnSpPr>
        <p:spPr>
          <a:xfrm flipH="1">
            <a:off x="5758793" y="4498091"/>
            <a:ext cx="459992" cy="6729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Dao</a:t>
            </a:r>
            <a:r>
              <a:rPr lang="zh-CN" altLang="en-US" sz="2000" b="1" dirty="0">
                <a:solidFill>
                  <a:schemeClr val="bg1"/>
                </a:solidFill>
                <a:latin typeface="微软雅黑" panose="020B0503020204020204" pitchFamily="34" charset="-122"/>
                <a:ea typeface="微软雅黑" panose="020B0503020204020204" pitchFamily="34" charset="-122"/>
              </a:rPr>
              <a:t>的配置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86004"/>
            <a:ext cx="24164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WebApp</a:t>
            </a:r>
            <a:r>
              <a:rPr lang="zh-CN" altLang="en-US" sz="1600" dirty="0">
                <a:solidFill>
                  <a:schemeClr val="bg1"/>
                </a:solidFill>
                <a:latin typeface="微软雅黑" panose="020B0503020204020204" pitchFamily="34" charset="-122"/>
                <a:ea typeface="微软雅黑" panose="020B0503020204020204" pitchFamily="34" charset="-122"/>
              </a:rPr>
              <a:t>没有正式部署，</a:t>
            </a:r>
            <a:r>
              <a:rPr lang="en-US" altLang="zh-CN" sz="1600" dirty="0">
                <a:solidFill>
                  <a:schemeClr val="bg1"/>
                </a:solidFill>
                <a:latin typeface="微软雅黑" panose="020B0503020204020204" pitchFamily="34" charset="-122"/>
                <a:ea typeface="微软雅黑" panose="020B0503020204020204" pitchFamily="34" charset="-122"/>
              </a:rPr>
              <a:t>Dao</a:t>
            </a:r>
            <a:r>
              <a:rPr lang="zh-CN" altLang="en-US" sz="1600" dirty="0">
                <a:solidFill>
                  <a:schemeClr val="bg1"/>
                </a:solidFill>
                <a:latin typeface="微软雅黑" panose="020B0503020204020204" pitchFamily="34" charset="-122"/>
                <a:ea typeface="微软雅黑" panose="020B0503020204020204" pitchFamily="34" charset="-122"/>
              </a:rPr>
              <a:t>无法连接数据库</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189182" y="1338190"/>
            <a:ext cx="4967382" cy="2590468"/>
          </a:xfrm>
          <a:prstGeom prst="rect">
            <a:avLst/>
          </a:prstGeom>
        </p:spPr>
      </p:pic>
      <p:sp>
        <p:nvSpPr>
          <p:cNvPr id="19" name="矩形 18"/>
          <p:cNvSpPr/>
          <p:nvPr/>
        </p:nvSpPr>
        <p:spPr>
          <a:xfrm>
            <a:off x="5488671" y="1678951"/>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0" name="直接箭头连接符 19"/>
          <p:cNvCxnSpPr>
            <a:stCxn id="40" idx="3"/>
            <a:endCxn id="19" idx="1"/>
          </p:cNvCxnSpPr>
          <p:nvPr/>
        </p:nvCxnSpPr>
        <p:spPr>
          <a:xfrm flipV="1">
            <a:off x="3614056" y="2223289"/>
            <a:ext cx="1874615" cy="5510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文本框 1"/>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示例：注册失败的测试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47"/>
          <p:cNvSpPr txBox="1">
            <a:spLocks noChangeArrowheads="1"/>
          </p:cNvSpPr>
          <p:nvPr/>
        </p:nvSpPr>
        <p:spPr bwMode="auto">
          <a:xfrm>
            <a:off x="1639079" y="3138389"/>
            <a:ext cx="1823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填写用户名、密码等信息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文本框 47"/>
          <p:cNvSpPr txBox="1">
            <a:spLocks noChangeArrowheads="1"/>
          </p:cNvSpPr>
          <p:nvPr/>
        </p:nvSpPr>
        <p:spPr bwMode="auto">
          <a:xfrm>
            <a:off x="1201958" y="4509982"/>
            <a:ext cx="22605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断言注册失败后的提示</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8907" y="1671832"/>
            <a:ext cx="6765476" cy="3578357"/>
          </a:xfrm>
          <a:prstGeom prst="rect">
            <a:avLst/>
          </a:prstGeom>
        </p:spPr>
      </p:pic>
      <p:sp>
        <p:nvSpPr>
          <p:cNvPr id="14" name="矩形 13"/>
          <p:cNvSpPr/>
          <p:nvPr/>
        </p:nvSpPr>
        <p:spPr>
          <a:xfrm>
            <a:off x="5761644" y="2808514"/>
            <a:ext cx="4791277" cy="1336858"/>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矩形 12"/>
          <p:cNvSpPr/>
          <p:nvPr/>
        </p:nvSpPr>
        <p:spPr>
          <a:xfrm>
            <a:off x="5761644" y="4638106"/>
            <a:ext cx="4791277"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p:cNvCxnSpPr>
            <a:stCxn id="14" idx="1"/>
            <a:endCxn id="19" idx="3"/>
          </p:cNvCxnSpPr>
          <p:nvPr/>
        </p:nvCxnSpPr>
        <p:spPr>
          <a:xfrm flipH="1" flipV="1">
            <a:off x="3462539" y="3430777"/>
            <a:ext cx="2299105" cy="4616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1"/>
            <a:endCxn id="22" idx="3"/>
          </p:cNvCxnSpPr>
          <p:nvPr/>
        </p:nvCxnSpPr>
        <p:spPr>
          <a:xfrm flipH="1" flipV="1">
            <a:off x="3462539" y="4679259"/>
            <a:ext cx="2299105" cy="13545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739265" y="4203700"/>
            <a:ext cx="5434330" cy="1594485"/>
          </a:xfrm>
          <a:prstGeom prst="rect">
            <a:avLst/>
          </a:prstGeom>
        </p:spPr>
      </p:pic>
      <p:pic>
        <p:nvPicPr>
          <p:cNvPr id="2" name="图片 1"/>
          <p:cNvPicPr>
            <a:picLocks noChangeAspect="1"/>
          </p:cNvPicPr>
          <p:nvPr/>
        </p:nvPicPr>
        <p:blipFill>
          <a:blip r:embed="rId2"/>
          <a:stretch>
            <a:fillRect/>
          </a:stretch>
        </p:blipFill>
        <p:spPr>
          <a:xfrm>
            <a:off x="1739265" y="1621155"/>
            <a:ext cx="5760720" cy="2407920"/>
          </a:xfrm>
          <a:prstGeom prst="rect">
            <a:avLst/>
          </a:prstGeom>
        </p:spPr>
      </p:pic>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760" y="581660"/>
            <a:ext cx="4408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sym typeface="+mn-ea"/>
              </a:rPr>
              <a:t>集成测试脚本展示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8168140" y="1421583"/>
            <a:ext cx="346818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参数化测试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8168235" y="2105953"/>
            <a:ext cx="288969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用于简化测试代码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739265" y="1597025"/>
            <a:ext cx="5761355" cy="91694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7" name="直接箭头连接符 16"/>
          <p:cNvCxnSpPr>
            <a:stCxn id="39" idx="1"/>
          </p:cNvCxnSpPr>
          <p:nvPr/>
        </p:nvCxnSpPr>
        <p:spPr>
          <a:xfrm flipH="1">
            <a:off x="7708148" y="1621003"/>
            <a:ext cx="459992" cy="3987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633220" y="4203700"/>
            <a:ext cx="5539740" cy="1088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cxnSp>
        <p:nvCxnSpPr>
          <p:cNvPr id="29" name="直接连接符 28"/>
          <p:cNvCxnSpPr/>
          <p:nvPr/>
        </p:nvCxnSpPr>
        <p:spPr>
          <a:xfrm>
            <a:off x="1833209" y="205121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33209" y="3519914"/>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33209" y="498860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2" name="文本框 104"/>
          <p:cNvSpPr txBox="1"/>
          <p:nvPr/>
        </p:nvSpPr>
        <p:spPr>
          <a:xfrm>
            <a:off x="1790463" y="1525075"/>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字体</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3" name="文本框 105"/>
          <p:cNvSpPr txBox="1"/>
          <p:nvPr/>
        </p:nvSpPr>
        <p:spPr>
          <a:xfrm>
            <a:off x="1790463" y="3009968"/>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图表</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4" name="文本框 106"/>
          <p:cNvSpPr txBox="1"/>
          <p:nvPr/>
        </p:nvSpPr>
        <p:spPr>
          <a:xfrm>
            <a:off x="1790463" y="4486929"/>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关于作者</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5" name="文本框 107"/>
          <p:cNvSpPr txBox="1"/>
          <p:nvPr/>
        </p:nvSpPr>
        <p:spPr>
          <a:xfrm>
            <a:off x="1790463" y="2174453"/>
            <a:ext cx="549381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微软雅黑" panose="020B0503020204020204" pitchFamily="34" charset="-122"/>
                <a:ea typeface="微软雅黑" panose="020B0503020204020204" pitchFamily="34" charset="-122"/>
              </a:rPr>
              <a:t>模板实用的字体为方正兰亭超细黑简体以及微软雅黑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文本框 108"/>
          <p:cNvSpPr txBox="1"/>
          <p:nvPr/>
        </p:nvSpPr>
        <p:spPr>
          <a:xfrm>
            <a:off x="1790463" y="3664135"/>
            <a:ext cx="9664056"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本模板中的图表和图表均可编辑。右键点击图表，单击“编辑数据”即可显示图对应</a:t>
            </a:r>
            <a:r>
              <a:rPr lang="en-US" altLang="zh-CN" sz="1800" b="1" dirty="0">
                <a:solidFill>
                  <a:schemeClr val="bg1"/>
                </a:solidFill>
                <a:latin typeface="微软雅黑" panose="020B0503020204020204" pitchFamily="34" charset="-122"/>
                <a:ea typeface="微软雅黑" panose="020B0503020204020204" pitchFamily="34" charset="-122"/>
              </a:rPr>
              <a:t>EXCEL</a:t>
            </a:r>
            <a:r>
              <a:rPr lang="zh-CN" altLang="en-US" sz="1800" b="1" dirty="0">
                <a:solidFill>
                  <a:schemeClr val="bg1"/>
                </a:solidFill>
                <a:latin typeface="微软雅黑" panose="020B0503020204020204" pitchFamily="34" charset="-122"/>
                <a:ea typeface="微软雅黑" panose="020B0503020204020204" pitchFamily="34" charset="-122"/>
              </a:rPr>
              <a:t>。</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7" name="文本框 109"/>
          <p:cNvSpPr txBox="1"/>
          <p:nvPr/>
        </p:nvSpPr>
        <p:spPr>
          <a:xfrm>
            <a:off x="1790463" y="5093819"/>
            <a:ext cx="1338828"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呆萌怪大叔</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38" name="文本框 107"/>
          <p:cNvSpPr txBox="1"/>
          <p:nvPr/>
        </p:nvSpPr>
        <p:spPr>
          <a:xfrm>
            <a:off x="3648077" y="2174453"/>
            <a:ext cx="18473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109"/>
          <p:cNvSpPr txBox="1"/>
          <p:nvPr/>
        </p:nvSpPr>
        <p:spPr>
          <a:xfrm>
            <a:off x="3099245" y="5093819"/>
            <a:ext cx="7818679"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更多作品下载地址：</a:t>
            </a:r>
            <a:r>
              <a:rPr lang="en-US" altLang="zh-CN" sz="1800" b="1" dirty="0">
                <a:solidFill>
                  <a:schemeClr val="bg1"/>
                </a:solidFill>
                <a:latin typeface="微软雅黑" panose="020B0503020204020204" pitchFamily="34" charset="-122"/>
                <a:ea typeface="微软雅黑" panose="020B0503020204020204" pitchFamily="34" charset="-122"/>
              </a:rPr>
              <a:t>http://chn.docer.com/works?userid=194924533</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4646756" y="734417"/>
            <a:ext cx="2874497"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设计说明</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67429" y="2127861"/>
            <a:ext cx="6319884" cy="2838471"/>
          </a:xfrm>
          <a:prstGeom prst="rect">
            <a:avLst/>
          </a:prstGeom>
        </p:spPr>
      </p:pic>
      <p:pic>
        <p:nvPicPr>
          <p:cNvPr id="5" name="图片 4"/>
          <p:cNvPicPr>
            <a:picLocks noChangeAspect="1"/>
          </p:cNvPicPr>
          <p:nvPr/>
        </p:nvPicPr>
        <p:blipFill>
          <a:blip r:embed="rId2"/>
          <a:stretch>
            <a:fillRect/>
          </a:stretch>
        </p:blipFill>
        <p:spPr>
          <a:xfrm>
            <a:off x="3897938" y="1244942"/>
            <a:ext cx="6710116" cy="43681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集成测试结果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62376" y="832296"/>
            <a:ext cx="5693208" cy="51934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419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集成测试总结</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Setup</a:t>
            </a:r>
            <a:r>
              <a:rPr lang="zh-CN" altLang="en-US" sz="2000" b="1" dirty="0">
                <a:solidFill>
                  <a:schemeClr val="bg1"/>
                </a:solidFill>
                <a:latin typeface="微软雅黑" panose="020B0503020204020204" pitchFamily="34" charset="-122"/>
                <a:ea typeface="微软雅黑" panose="020B0503020204020204" pitchFamily="34" charset="-122"/>
              </a:rPr>
              <a:t>与</a:t>
            </a:r>
            <a:r>
              <a:rPr lang="en-US" altLang="zh-CN" sz="2000" b="1" dirty="0" err="1">
                <a:solidFill>
                  <a:schemeClr val="bg1"/>
                </a:solidFill>
                <a:latin typeface="微软雅黑" panose="020B0503020204020204" pitchFamily="34" charset="-122"/>
                <a:ea typeface="微软雅黑" panose="020B0503020204020204" pitchFamily="34" charset="-122"/>
              </a:rPr>
              <a:t>TearDown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p:cNvSpPr txBox="1">
            <a:spLocks noChangeArrowheads="1"/>
          </p:cNvSpPr>
          <p:nvPr/>
        </p:nvSpPr>
        <p:spPr bwMode="auto">
          <a:xfrm>
            <a:off x="1197617" y="2890788"/>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基于空表的测试需要添加数据库表项</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系统测试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的自动化测试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2493834"/>
            <a:ext cx="2889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通过自动化的录制回放工具，模拟用户和浏览器前端的点击互动</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172925" y="1338190"/>
            <a:ext cx="5690364" cy="39732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IDE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err="1">
                <a:solidFill>
                  <a:schemeClr val="bg1"/>
                </a:solidFill>
                <a:latin typeface="微软雅黑" panose="020B0503020204020204" pitchFamily="34" charset="-122"/>
                <a:ea typeface="微软雅黑" panose="020B0503020204020204" pitchFamily="34" charset="-122"/>
              </a:rPr>
              <a:t>ChromeDriver</a:t>
            </a:r>
            <a:r>
              <a:rPr lang="en-US" altLang="zh-CN" sz="2000" b="1" dirty="0">
                <a:solidFill>
                  <a:schemeClr val="bg1"/>
                </a:solidFill>
                <a:latin typeface="微软雅黑" panose="020B0503020204020204" pitchFamily="34" charset="-122"/>
                <a:ea typeface="微软雅黑" panose="020B0503020204020204" pitchFamily="34" charset="-122"/>
              </a:rPr>
              <a:t> + Selenium WebDriver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文本框 1"/>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srcRect r="38894" b="48707"/>
          <a:stretch>
            <a:fillRect/>
          </a:stretch>
        </p:blipFill>
        <p:spPr>
          <a:xfrm>
            <a:off x="1900798" y="1385053"/>
            <a:ext cx="3426516" cy="1839010"/>
          </a:xfrm>
          <a:prstGeom prst="rect">
            <a:avLst/>
          </a:prstGeom>
        </p:spPr>
      </p:pic>
      <p:pic>
        <p:nvPicPr>
          <p:cNvPr id="4" name="图片 3"/>
          <p:cNvPicPr>
            <a:picLocks noChangeAspect="1"/>
          </p:cNvPicPr>
          <p:nvPr/>
        </p:nvPicPr>
        <p:blipFill>
          <a:blip r:embed="rId2"/>
          <a:stretch>
            <a:fillRect/>
          </a:stretch>
        </p:blipFill>
        <p:spPr>
          <a:xfrm>
            <a:off x="1900799" y="3227739"/>
            <a:ext cx="3426516" cy="21907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HTML</a:t>
            </a:r>
            <a:r>
              <a:rPr lang="zh-CN" altLang="en-US" sz="2000" b="1" dirty="0">
                <a:solidFill>
                  <a:schemeClr val="bg1"/>
                </a:solidFill>
                <a:latin typeface="微软雅黑" panose="020B0503020204020204" pitchFamily="34" charset="-122"/>
                <a:ea typeface="微软雅黑" panose="020B0503020204020204" pitchFamily="34" charset="-122"/>
              </a:rPr>
              <a:t>元素的获取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86004"/>
            <a:ext cx="24164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没有指定</a:t>
            </a:r>
            <a:r>
              <a:rPr lang="en-US" altLang="zh-CN" sz="1600" dirty="0">
                <a:solidFill>
                  <a:schemeClr val="bg1"/>
                </a:solidFill>
                <a:latin typeface="微软雅黑" panose="020B0503020204020204" pitchFamily="34" charset="-122"/>
                <a:ea typeface="微软雅黑" panose="020B0503020204020204" pitchFamily="34" charset="-122"/>
              </a:rPr>
              <a:t>id</a:t>
            </a:r>
            <a:r>
              <a:rPr lang="zh-CN" altLang="en-US" sz="1600" dirty="0">
                <a:solidFill>
                  <a:schemeClr val="bg1"/>
                </a:solidFill>
                <a:latin typeface="微软雅黑" panose="020B0503020204020204" pitchFamily="34" charset="-122"/>
                <a:ea typeface="微软雅黑" panose="020B0503020204020204" pitchFamily="34" charset="-122"/>
              </a:rPr>
              <a:t>的元素默认通过</a:t>
            </a:r>
            <a:r>
              <a:rPr lang="en-US" altLang="zh-CN" sz="1600" dirty="0">
                <a:solidFill>
                  <a:schemeClr val="bg1"/>
                </a:solidFill>
                <a:latin typeface="微软雅黑" panose="020B0503020204020204" pitchFamily="34" charset="-122"/>
                <a:ea typeface="微软雅黑" panose="020B0503020204020204" pitchFamily="34" charset="-122"/>
              </a:rPr>
              <a:t>CSS</a:t>
            </a:r>
            <a:r>
              <a:rPr lang="zh-CN" altLang="en-US" sz="1600" dirty="0">
                <a:solidFill>
                  <a:schemeClr val="bg1"/>
                </a:solidFill>
                <a:latin typeface="微软雅黑" panose="020B0503020204020204" pitchFamily="34" charset="-122"/>
                <a:ea typeface="微软雅黑" panose="020B0503020204020204" pitchFamily="34" charset="-122"/>
              </a:rPr>
              <a:t>样式获取很容易出错</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510061" y="1535688"/>
            <a:ext cx="6486356" cy="900632"/>
          </a:xfrm>
          <a:prstGeom prst="rect">
            <a:avLst/>
          </a:prstGeom>
        </p:spPr>
      </p:pic>
      <p:sp>
        <p:nvSpPr>
          <p:cNvPr id="4" name="矩形 3"/>
          <p:cNvSpPr/>
          <p:nvPr/>
        </p:nvSpPr>
        <p:spPr>
          <a:xfrm>
            <a:off x="6531428" y="1691614"/>
            <a:ext cx="3778898"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文本框 1"/>
          <p:cNvSpPr txBox="1">
            <a:spLocks noChangeArrowheads="1"/>
          </p:cNvSpPr>
          <p:nvPr/>
        </p:nvSpPr>
        <p:spPr bwMode="auto">
          <a:xfrm>
            <a:off x="1197617" y="3127526"/>
            <a:ext cx="267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填充内容的获取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47"/>
          <p:cNvSpPr txBox="1">
            <a:spLocks noChangeArrowheads="1"/>
          </p:cNvSpPr>
          <p:nvPr/>
        </p:nvSpPr>
        <p:spPr bwMode="auto">
          <a:xfrm>
            <a:off x="1197617" y="3621971"/>
            <a:ext cx="2506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Input tag</a:t>
            </a:r>
            <a:r>
              <a:rPr lang="zh-CN" altLang="en-US" sz="1600" dirty="0">
                <a:solidFill>
                  <a:schemeClr val="bg1"/>
                </a:solidFill>
                <a:latin typeface="微软雅黑" panose="020B0503020204020204" pitchFamily="34" charset="-122"/>
                <a:ea typeface="微软雅黑" panose="020B0503020204020204" pitchFamily="34" charset="-122"/>
              </a:rPr>
              <a:t>内容和标签内容获取方式有所不同</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l="34778"/>
          <a:stretch>
            <a:fillRect/>
          </a:stretch>
        </p:blipFill>
        <p:spPr>
          <a:xfrm>
            <a:off x="4525340" y="2746253"/>
            <a:ext cx="5743605" cy="563060"/>
          </a:xfrm>
          <a:prstGeom prst="rect">
            <a:avLst/>
          </a:prstGeom>
        </p:spPr>
      </p:pic>
      <p:pic>
        <p:nvPicPr>
          <p:cNvPr id="10" name="图片 9"/>
          <p:cNvPicPr>
            <a:picLocks noChangeAspect="1"/>
          </p:cNvPicPr>
          <p:nvPr/>
        </p:nvPicPr>
        <p:blipFill>
          <a:blip r:embed="rId3"/>
          <a:stretch>
            <a:fillRect/>
          </a:stretch>
        </p:blipFill>
        <p:spPr>
          <a:xfrm>
            <a:off x="4525340" y="3309367"/>
            <a:ext cx="5743605" cy="1159996"/>
          </a:xfrm>
          <a:prstGeom prst="rect">
            <a:avLst/>
          </a:prstGeom>
        </p:spPr>
      </p:pic>
      <p:sp>
        <p:nvSpPr>
          <p:cNvPr id="18" name="矩形 17"/>
          <p:cNvSpPr/>
          <p:nvPr/>
        </p:nvSpPr>
        <p:spPr>
          <a:xfrm>
            <a:off x="7273205" y="3792037"/>
            <a:ext cx="2785189" cy="52803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矩形 15"/>
          <p:cNvSpPr/>
          <p:nvPr/>
        </p:nvSpPr>
        <p:spPr>
          <a:xfrm>
            <a:off x="8714791" y="3005188"/>
            <a:ext cx="1412031"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705860" y="647065"/>
            <a:ext cx="7619365" cy="3789045"/>
          </a:xfrm>
          <a:prstGeom prst="rect">
            <a:avLst/>
          </a:prstGeom>
        </p:spPr>
      </p:pic>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286119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测试准备阶段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86004"/>
            <a:ext cx="241643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部分表测试准备代码需要基于空表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3705860" y="3530600"/>
            <a:ext cx="7620000" cy="52832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stretch>
            <a:fillRect/>
          </a:stretch>
        </p:blipFill>
        <p:spPr>
          <a:xfrm>
            <a:off x="1161095" y="1996752"/>
            <a:ext cx="3123824" cy="1168542"/>
          </a:xfrm>
          <a:prstGeom prst="rect">
            <a:avLst/>
          </a:prstGeom>
        </p:spPr>
      </p:pic>
      <p:pic>
        <p:nvPicPr>
          <p:cNvPr id="4" name="图片 3"/>
          <p:cNvPicPr>
            <a:picLocks noChangeAspect="1"/>
          </p:cNvPicPr>
          <p:nvPr/>
        </p:nvPicPr>
        <p:blipFill>
          <a:blip r:embed="rId2"/>
          <a:stretch>
            <a:fillRect/>
          </a:stretch>
        </p:blipFill>
        <p:spPr>
          <a:xfrm>
            <a:off x="4284919" y="1996752"/>
            <a:ext cx="7272384" cy="3909526"/>
          </a:xfrm>
          <a:prstGeom prst="rect">
            <a:avLst/>
          </a:prstGeom>
        </p:spPr>
      </p:pic>
      <p:sp>
        <p:nvSpPr>
          <p:cNvPr id="12" name="文本框 1"/>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示例：测试管理员成功登录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585988" y="5366441"/>
            <a:ext cx="6806690"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矩形 13"/>
          <p:cNvSpPr/>
          <p:nvPr/>
        </p:nvSpPr>
        <p:spPr>
          <a:xfrm>
            <a:off x="4585988" y="4474525"/>
            <a:ext cx="4399392" cy="62257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p:cNvCxnSpPr>
            <a:stCxn id="14" idx="1"/>
          </p:cNvCxnSpPr>
          <p:nvPr/>
        </p:nvCxnSpPr>
        <p:spPr>
          <a:xfrm flipH="1">
            <a:off x="3713584" y="4785810"/>
            <a:ext cx="87240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3629608" y="5522083"/>
            <a:ext cx="9563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47"/>
          <p:cNvSpPr txBox="1">
            <a:spLocks noChangeArrowheads="1"/>
          </p:cNvSpPr>
          <p:nvPr/>
        </p:nvSpPr>
        <p:spPr bwMode="auto">
          <a:xfrm>
            <a:off x="2014065" y="4617168"/>
            <a:ext cx="169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文本框 47"/>
          <p:cNvSpPr txBox="1">
            <a:spLocks noChangeArrowheads="1"/>
          </p:cNvSpPr>
          <p:nvPr/>
        </p:nvSpPr>
        <p:spPr bwMode="auto">
          <a:xfrm>
            <a:off x="1662204" y="5229695"/>
            <a:ext cx="20478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断言登录成功后</a:t>
            </a:r>
            <a:endParaRPr lang="en-US" altLang="zh-CN"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页面出现欢迎文字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4819015" y="3300095"/>
            <a:ext cx="6127115" cy="1503680"/>
          </a:xfrm>
          <a:prstGeom prst="rect">
            <a:avLst/>
          </a:prstGeom>
        </p:spPr>
      </p:pic>
      <p:pic>
        <p:nvPicPr>
          <p:cNvPr id="2" name="图片 1"/>
          <p:cNvPicPr>
            <a:picLocks noChangeAspect="1"/>
          </p:cNvPicPr>
          <p:nvPr/>
        </p:nvPicPr>
        <p:blipFill>
          <a:blip r:embed="rId2"/>
          <a:stretch>
            <a:fillRect/>
          </a:stretch>
        </p:blipFill>
        <p:spPr>
          <a:xfrm>
            <a:off x="4819015" y="497205"/>
            <a:ext cx="6684010" cy="2703830"/>
          </a:xfrm>
          <a:prstGeom prst="rect">
            <a:avLst/>
          </a:prstGeom>
        </p:spPr>
      </p:pic>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1161095" y="1996752"/>
            <a:ext cx="3123824" cy="1168542"/>
          </a:xfrm>
          <a:prstGeom prst="rect">
            <a:avLst/>
          </a:prstGeom>
        </p:spPr>
      </p:pic>
      <p:sp>
        <p:nvSpPr>
          <p:cNvPr id="12" name="文本框 1"/>
          <p:cNvSpPr txBox="1">
            <a:spLocks noChangeArrowheads="1"/>
          </p:cNvSpPr>
          <p:nvPr/>
        </p:nvSpPr>
        <p:spPr bwMode="auto">
          <a:xfrm>
            <a:off x="1197617" y="1491559"/>
            <a:ext cx="354233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示例：测试修改新闻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819015" y="4488180"/>
            <a:ext cx="6806565" cy="28956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矩形 13"/>
          <p:cNvSpPr/>
          <p:nvPr/>
        </p:nvSpPr>
        <p:spPr>
          <a:xfrm>
            <a:off x="4819015" y="1636395"/>
            <a:ext cx="6739255" cy="27178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0" name="直接箭头连接符 9"/>
          <p:cNvCxnSpPr>
            <a:stCxn id="14" idx="1"/>
            <a:endCxn id="16" idx="3"/>
          </p:cNvCxnSpPr>
          <p:nvPr/>
        </p:nvCxnSpPr>
        <p:spPr>
          <a:xfrm flipH="1">
            <a:off x="4284345" y="1772285"/>
            <a:ext cx="534670" cy="187833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47"/>
          <p:cNvSpPr txBox="1">
            <a:spLocks noChangeArrowheads="1"/>
          </p:cNvSpPr>
          <p:nvPr/>
        </p:nvSpPr>
        <p:spPr bwMode="auto">
          <a:xfrm>
            <a:off x="2190750" y="3358515"/>
            <a:ext cx="20935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设定窗口大小，否则无法按按钮</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20" name="直接箭头连接符 19"/>
          <p:cNvCxnSpPr>
            <a:stCxn id="13" idx="1"/>
            <a:endCxn id="21" idx="3"/>
          </p:cNvCxnSpPr>
          <p:nvPr/>
        </p:nvCxnSpPr>
        <p:spPr>
          <a:xfrm flipH="1" flipV="1">
            <a:off x="3923030" y="4548505"/>
            <a:ext cx="895985" cy="8445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47"/>
          <p:cNvSpPr txBox="1">
            <a:spLocks noChangeArrowheads="1"/>
          </p:cNvSpPr>
          <p:nvPr/>
        </p:nvSpPr>
        <p:spPr bwMode="auto">
          <a:xfrm>
            <a:off x="1829435" y="4379595"/>
            <a:ext cx="209359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让线程休眠一段时间</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4"/>
          <a:stretch>
            <a:fillRect/>
          </a:stretch>
        </p:blipFill>
        <p:spPr>
          <a:xfrm>
            <a:off x="5017135" y="4870450"/>
            <a:ext cx="5975350" cy="17640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41" name="椭圆 2"/>
          <p:cNvSpPr>
            <a:spLocks noChangeArrowheads="1"/>
          </p:cNvSpPr>
          <p:nvPr/>
        </p:nvSpPr>
        <p:spPr bwMode="auto">
          <a:xfrm>
            <a:off x="9531277"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2" name="椭圆 2"/>
          <p:cNvSpPr>
            <a:spLocks noChangeArrowheads="1"/>
          </p:cNvSpPr>
          <p:nvPr/>
        </p:nvSpPr>
        <p:spPr bwMode="auto">
          <a:xfrm>
            <a:off x="9618141"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9" name="椭圆 2"/>
          <p:cNvSpPr>
            <a:spLocks noChangeArrowheads="1"/>
          </p:cNvSpPr>
          <p:nvPr/>
        </p:nvSpPr>
        <p:spPr bwMode="auto">
          <a:xfrm>
            <a:off x="6915044"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0" name="椭圆 2"/>
          <p:cNvSpPr>
            <a:spLocks noChangeArrowheads="1"/>
          </p:cNvSpPr>
          <p:nvPr/>
        </p:nvSpPr>
        <p:spPr bwMode="auto">
          <a:xfrm>
            <a:off x="7001908"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7" name="椭圆 2"/>
          <p:cNvSpPr>
            <a:spLocks noChangeArrowheads="1"/>
          </p:cNvSpPr>
          <p:nvPr/>
        </p:nvSpPr>
        <p:spPr bwMode="auto">
          <a:xfrm>
            <a:off x="4271252" y="2075325"/>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8" name="椭圆 2"/>
          <p:cNvSpPr>
            <a:spLocks noChangeArrowheads="1"/>
          </p:cNvSpPr>
          <p:nvPr/>
        </p:nvSpPr>
        <p:spPr bwMode="auto">
          <a:xfrm>
            <a:off x="4358116" y="2166027"/>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椭圆 2"/>
          <p:cNvSpPr>
            <a:spLocks noChangeArrowheads="1"/>
          </p:cNvSpPr>
          <p:nvPr/>
        </p:nvSpPr>
        <p:spPr bwMode="auto">
          <a:xfrm>
            <a:off x="1602218" y="20838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5" name="椭圆 2"/>
          <p:cNvSpPr>
            <a:spLocks noChangeArrowheads="1"/>
          </p:cNvSpPr>
          <p:nvPr/>
        </p:nvSpPr>
        <p:spPr bwMode="auto">
          <a:xfrm>
            <a:off x="1689082" y="21746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0" name="TextBox 12"/>
          <p:cNvSpPr txBox="1">
            <a:spLocks noChangeArrowheads="1"/>
          </p:cNvSpPr>
          <p:nvPr/>
        </p:nvSpPr>
        <p:spPr bwMode="auto">
          <a:xfrm>
            <a:off x="1436383"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需求说明</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sp>
        <p:nvSpPr>
          <p:cNvPr id="10" name="文本框 1"/>
          <p:cNvSpPr txBox="1">
            <a:spLocks noChangeArrowheads="1"/>
          </p:cNvSpPr>
          <p:nvPr/>
        </p:nvSpPr>
        <p:spPr bwMode="auto">
          <a:xfrm>
            <a:off x="5410080" y="1116647"/>
            <a:ext cx="14061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目录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2" name="椭圆 2"/>
          <p:cNvSpPr>
            <a:spLocks noChangeArrowheads="1"/>
          </p:cNvSpPr>
          <p:nvPr/>
        </p:nvSpPr>
        <p:spPr bwMode="auto">
          <a:xfrm>
            <a:off x="1778522" y="22640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 name="椭圆 20"/>
          <p:cNvSpPr>
            <a:spLocks noChangeArrowheads="1"/>
          </p:cNvSpPr>
          <p:nvPr/>
        </p:nvSpPr>
        <p:spPr bwMode="auto">
          <a:xfrm>
            <a:off x="4456112" y="2253723"/>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4" name="椭圆 21"/>
          <p:cNvSpPr>
            <a:spLocks noChangeArrowheads="1"/>
          </p:cNvSpPr>
          <p:nvPr/>
        </p:nvSpPr>
        <p:spPr bwMode="auto">
          <a:xfrm>
            <a:off x="7083535"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5" name="椭圆 22"/>
          <p:cNvSpPr>
            <a:spLocks noChangeArrowheads="1"/>
          </p:cNvSpPr>
          <p:nvPr/>
        </p:nvSpPr>
        <p:spPr bwMode="auto">
          <a:xfrm>
            <a:off x="9713023"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1" name="TextBox 19"/>
          <p:cNvSpPr txBox="1">
            <a:spLocks noChangeArrowheads="1"/>
          </p:cNvSpPr>
          <p:nvPr/>
        </p:nvSpPr>
        <p:spPr bwMode="auto">
          <a:xfrm>
            <a:off x="3700405" y="3257229"/>
            <a:ext cx="2258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功能演示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2" name="TextBox 26"/>
          <p:cNvSpPr txBox="1">
            <a:spLocks noChangeArrowheads="1"/>
          </p:cNvSpPr>
          <p:nvPr/>
        </p:nvSpPr>
        <p:spPr bwMode="auto">
          <a:xfrm>
            <a:off x="6583962"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测试思想</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TextBox 33"/>
          <p:cNvSpPr txBox="1">
            <a:spLocks noChangeArrowheads="1"/>
          </p:cNvSpPr>
          <p:nvPr/>
        </p:nvSpPr>
        <p:spPr bwMode="auto">
          <a:xfrm>
            <a:off x="9095483" y="3165523"/>
            <a:ext cx="2060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项目特色</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TextBox 13"/>
          <p:cNvSpPr txBox="1">
            <a:spLocks noChangeArrowheads="1"/>
          </p:cNvSpPr>
          <p:nvPr/>
        </p:nvSpPr>
        <p:spPr bwMode="auto">
          <a:xfrm>
            <a:off x="1112797" y="3629089"/>
            <a:ext cx="216814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3670440" y="3627188"/>
            <a:ext cx="237448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TextBox 13"/>
          <p:cNvSpPr txBox="1">
            <a:spLocks noChangeArrowheads="1"/>
          </p:cNvSpPr>
          <p:nvPr/>
        </p:nvSpPr>
        <p:spPr bwMode="auto">
          <a:xfrm>
            <a:off x="6347933" y="3650636"/>
            <a:ext cx="25115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 彭钧涛 李尚真</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TextBox 13"/>
          <p:cNvSpPr txBox="1">
            <a:spLocks noChangeArrowheads="1"/>
          </p:cNvSpPr>
          <p:nvPr/>
        </p:nvSpPr>
        <p:spPr bwMode="auto">
          <a:xfrm>
            <a:off x="9163264" y="3659111"/>
            <a:ext cx="192508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彭钧涛</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Freeform 35"/>
          <p:cNvSpPr>
            <a:spLocks noEditPoints="1"/>
          </p:cNvSpPr>
          <p:nvPr/>
        </p:nvSpPr>
        <p:spPr bwMode="auto">
          <a:xfrm>
            <a:off x="2018384" y="23924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45"/>
          <p:cNvSpPr>
            <a:spLocks noEditPoints="1"/>
          </p:cNvSpPr>
          <p:nvPr/>
        </p:nvSpPr>
        <p:spPr bwMode="auto">
          <a:xfrm>
            <a:off x="4625842" y="2449735"/>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56"/>
          <p:cNvSpPr>
            <a:spLocks noEditPoints="1"/>
          </p:cNvSpPr>
          <p:nvPr/>
        </p:nvSpPr>
        <p:spPr bwMode="auto">
          <a:xfrm>
            <a:off x="7292856" y="237070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1" name="组合 30"/>
          <p:cNvGrpSpPr/>
          <p:nvPr/>
        </p:nvGrpSpPr>
        <p:grpSpPr>
          <a:xfrm>
            <a:off x="9847961" y="2406581"/>
            <a:ext cx="505850" cy="320609"/>
            <a:chOff x="2311400" y="5180013"/>
            <a:chExt cx="901700" cy="571500"/>
          </a:xfrm>
          <a:solidFill>
            <a:schemeClr val="bg1"/>
          </a:solidFill>
        </p:grpSpPr>
        <p:sp>
          <p:nvSpPr>
            <p:cNvPr id="32"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97617" y="2278392"/>
            <a:ext cx="9401244" cy="2757508"/>
          </a:xfrm>
          <a:prstGeom prst="rect">
            <a:avLst/>
          </a:prstGeom>
        </p:spPr>
      </p:pic>
      <p:pic>
        <p:nvPicPr>
          <p:cNvPr id="4" name="图片 3"/>
          <p:cNvPicPr>
            <a:picLocks noChangeAspect="1"/>
          </p:cNvPicPr>
          <p:nvPr/>
        </p:nvPicPr>
        <p:blipFill>
          <a:blip r:embed="rId2"/>
          <a:stretch>
            <a:fillRect/>
          </a:stretch>
        </p:blipFill>
        <p:spPr>
          <a:xfrm>
            <a:off x="2254898" y="1891669"/>
            <a:ext cx="7682204" cy="39545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系统测试结果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573753" y="843226"/>
            <a:ext cx="6109436" cy="5408288"/>
          </a:xfrm>
          <a:prstGeom prst="rect">
            <a:avLst/>
          </a:prstGeom>
        </p:spPr>
      </p:pic>
      <p:pic>
        <p:nvPicPr>
          <p:cNvPr id="4" name="图片 3"/>
          <p:cNvPicPr>
            <a:picLocks noChangeAspect="1"/>
          </p:cNvPicPr>
          <p:nvPr/>
        </p:nvPicPr>
        <p:blipFill>
          <a:blip r:embed="rId2"/>
          <a:stretch>
            <a:fillRect/>
          </a:stretch>
        </p:blipFill>
        <p:spPr>
          <a:xfrm>
            <a:off x="619288" y="3429000"/>
            <a:ext cx="5400714" cy="9858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系统测试总结</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无法测试安全性</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p:cNvSpPr txBox="1">
            <a:spLocks noChangeArrowheads="1"/>
          </p:cNvSpPr>
          <p:nvPr/>
        </p:nvSpPr>
        <p:spPr bwMode="auto">
          <a:xfrm>
            <a:off x="1197617" y="2890788"/>
            <a:ext cx="40368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非法输入由</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屏蔽，但是无法阻止直接通过</a:t>
            </a:r>
            <a:r>
              <a:rPr lang="en-US" altLang="zh-CN" sz="1600" dirty="0">
                <a:solidFill>
                  <a:schemeClr val="bg1"/>
                </a:solidFill>
                <a:latin typeface="微软雅黑" panose="020B0503020204020204" pitchFamily="34" charset="-122"/>
                <a:ea typeface="微软雅黑" panose="020B0503020204020204" pitchFamily="34" charset="-122"/>
              </a:rPr>
              <a:t>Chrome Console</a:t>
            </a:r>
            <a:r>
              <a:rPr lang="zh-CN" altLang="en-US" sz="1600" dirty="0">
                <a:solidFill>
                  <a:schemeClr val="bg1"/>
                </a:solidFill>
                <a:latin typeface="微软雅黑" panose="020B0503020204020204" pitchFamily="34" charset="-122"/>
                <a:ea typeface="微软雅黑" panose="020B0503020204020204" pitchFamily="34" charset="-122"/>
              </a:rPr>
              <a:t>发送的非法请求</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性能测试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Locust</a:t>
            </a:r>
            <a:r>
              <a:rPr lang="zh-CN" altLang="en-US" sz="2000" b="1" dirty="0">
                <a:solidFill>
                  <a:schemeClr val="bg1"/>
                </a:solidFill>
                <a:latin typeface="微软雅黑" panose="020B0503020204020204" pitchFamily="34" charset="-122"/>
                <a:ea typeface="微软雅黑" panose="020B0503020204020204" pitchFamily="34" charset="-122"/>
              </a:rPr>
              <a:t>的压力测试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2493834"/>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一个基于</a:t>
            </a:r>
            <a:r>
              <a:rPr lang="en-US" altLang="zh-CN" sz="1600" dirty="0">
                <a:solidFill>
                  <a:schemeClr val="bg1"/>
                </a:solidFill>
                <a:latin typeface="微软雅黑" panose="020B0503020204020204" pitchFamily="34" charset="-122"/>
                <a:ea typeface="微软雅黑" panose="020B0503020204020204" pitchFamily="34" charset="-122"/>
              </a:rPr>
              <a:t>Python</a:t>
            </a:r>
            <a:r>
              <a:rPr lang="zh-CN" altLang="en-US" sz="1600" dirty="0">
                <a:solidFill>
                  <a:schemeClr val="bg1"/>
                </a:solidFill>
                <a:latin typeface="微软雅黑" panose="020B0503020204020204" pitchFamily="34" charset="-122"/>
                <a:ea typeface="微软雅黑" panose="020B0503020204020204" pitchFamily="34" charset="-122"/>
              </a:rPr>
              <a:t>脚本的压力测试工具</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75616" y="1387390"/>
            <a:ext cx="6701159" cy="387488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952890" y="2048846"/>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Locust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945365" y="2599866"/>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一个基于</a:t>
            </a:r>
            <a:r>
              <a:rPr lang="en-US" altLang="zh-CN" sz="1600" dirty="0">
                <a:solidFill>
                  <a:schemeClr val="bg1"/>
                </a:solidFill>
                <a:latin typeface="微软雅黑" panose="020B0503020204020204" pitchFamily="34" charset="-122"/>
                <a:ea typeface="微软雅黑" panose="020B0503020204020204" pitchFamily="34" charset="-122"/>
              </a:rPr>
              <a:t>Python</a:t>
            </a:r>
            <a:r>
              <a:rPr lang="zh-CN" altLang="en-US" sz="1600" dirty="0">
                <a:solidFill>
                  <a:schemeClr val="bg1"/>
                </a:solidFill>
                <a:latin typeface="微软雅黑" panose="020B0503020204020204" pitchFamily="34" charset="-122"/>
                <a:ea typeface="微软雅黑" panose="020B0503020204020204" pitchFamily="34" charset="-122"/>
              </a:rPr>
              <a:t>脚本的压力测试工具</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1945365" y="3721151"/>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Python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p:cNvSpPr txBox="1">
            <a:spLocks noChangeArrowheads="1"/>
          </p:cNvSpPr>
          <p:nvPr/>
        </p:nvSpPr>
        <p:spPr bwMode="auto">
          <a:xfrm>
            <a:off x="1937841" y="4272171"/>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676963" y="1338190"/>
            <a:ext cx="4076088" cy="40155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加压时间的计算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86004"/>
            <a:ext cx="24164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没有实际生产经验</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文本框 1"/>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示例：更改密码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47"/>
          <p:cNvSpPr txBox="1">
            <a:spLocks noChangeArrowheads="1"/>
          </p:cNvSpPr>
          <p:nvPr/>
        </p:nvSpPr>
        <p:spPr bwMode="auto">
          <a:xfrm>
            <a:off x="1467850" y="3335881"/>
            <a:ext cx="1696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填写旧密码、新密码</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194815" y="1144447"/>
            <a:ext cx="4771818" cy="4224576"/>
          </a:xfrm>
          <a:prstGeom prst="rect">
            <a:avLst/>
          </a:prstGeom>
        </p:spPr>
      </p:pic>
      <p:cxnSp>
        <p:nvCxnSpPr>
          <p:cNvPr id="6" name="直接箭头连接符 5"/>
          <p:cNvCxnSpPr>
            <a:stCxn id="14" idx="1"/>
            <a:endCxn id="19" idx="3"/>
          </p:cNvCxnSpPr>
          <p:nvPr/>
        </p:nvCxnSpPr>
        <p:spPr>
          <a:xfrm flipH="1" flipV="1">
            <a:off x="3163878" y="3628269"/>
            <a:ext cx="2513792" cy="13764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677670" y="3006485"/>
            <a:ext cx="3494322" cy="1518862"/>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325110" y="758825"/>
            <a:ext cx="5033645" cy="4613910"/>
          </a:xfrm>
          <a:prstGeom prst="rect">
            <a:avLst/>
          </a:prstGeom>
        </p:spPr>
      </p:pic>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性能测试脚本展示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文本框 1"/>
          <p:cNvSpPr txBox="1">
            <a:spLocks noChangeArrowheads="1"/>
          </p:cNvSpPr>
          <p:nvPr/>
        </p:nvSpPr>
        <p:spPr bwMode="auto">
          <a:xfrm>
            <a:off x="1197617" y="1491559"/>
            <a:ext cx="354233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示例：混合场景</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预约场馆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47"/>
          <p:cNvSpPr txBox="1">
            <a:spLocks noChangeArrowheads="1"/>
          </p:cNvSpPr>
          <p:nvPr/>
        </p:nvSpPr>
        <p:spPr bwMode="auto">
          <a:xfrm>
            <a:off x="907415" y="3335655"/>
            <a:ext cx="22567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从用户登录到用户退出</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6" name="直接箭头连接符 5"/>
          <p:cNvCxnSpPr>
            <a:stCxn id="14" idx="1"/>
            <a:endCxn id="19" idx="3"/>
          </p:cNvCxnSpPr>
          <p:nvPr/>
        </p:nvCxnSpPr>
        <p:spPr>
          <a:xfrm flipH="1">
            <a:off x="3164340" y="3431271"/>
            <a:ext cx="2712085" cy="730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76290" y="2306320"/>
            <a:ext cx="3737610" cy="2249805"/>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于性能测试报告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sp>
        <p:nvSpPr>
          <p:cNvPr id="39" name="TextBox 12"/>
          <p:cNvSpPr txBox="1">
            <a:spLocks noChangeArrowheads="1"/>
          </p:cNvSpPr>
          <p:nvPr/>
        </p:nvSpPr>
        <p:spPr bwMode="auto">
          <a:xfrm>
            <a:off x="5459464" y="2374008"/>
            <a:ext cx="27519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项目简介</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40" name="TextBox 13"/>
          <p:cNvSpPr txBox="1">
            <a:spLocks noChangeArrowheads="1"/>
          </p:cNvSpPr>
          <p:nvPr/>
        </p:nvSpPr>
        <p:spPr bwMode="auto">
          <a:xfrm>
            <a:off x="5459464" y="3336861"/>
            <a:ext cx="35738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投资亮点 可行性介绍</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需求分析</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解决的问题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性能测试结果</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Locust Chart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descr="total_requests_per_second_bookBuilding"/>
          <p:cNvPicPr/>
          <p:nvPr/>
        </p:nvPicPr>
        <p:blipFill>
          <a:blip r:embed="rId1"/>
          <a:stretch>
            <a:fillRect/>
          </a:stretch>
        </p:blipFill>
        <p:spPr>
          <a:xfrm>
            <a:off x="1998699" y="1962011"/>
            <a:ext cx="7725849" cy="1828800"/>
          </a:xfrm>
          <a:prstGeom prst="rect">
            <a:avLst/>
          </a:prstGeom>
        </p:spPr>
      </p:pic>
      <p:pic>
        <p:nvPicPr>
          <p:cNvPr id="12" name="图片 11" descr="response_times_(ms)_bookBuilding"/>
          <p:cNvPicPr/>
          <p:nvPr/>
        </p:nvPicPr>
        <p:blipFill>
          <a:blip r:embed="rId2"/>
          <a:stretch>
            <a:fillRect/>
          </a:stretch>
        </p:blipFill>
        <p:spPr>
          <a:xfrm>
            <a:off x="1998699" y="3827069"/>
            <a:ext cx="7726680" cy="1828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性能测试总结</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压力测试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没有实际生产经验，加压标准难以指定</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市场分析二</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 name="组合 1"/>
          <p:cNvGrpSpPr/>
          <p:nvPr/>
        </p:nvGrpSpPr>
        <p:grpSpPr>
          <a:xfrm>
            <a:off x="1071228" y="1934028"/>
            <a:ext cx="10039742" cy="2188342"/>
            <a:chOff x="771424" y="1295400"/>
            <a:chExt cx="7590344" cy="1654452"/>
          </a:xfrm>
        </p:grpSpPr>
        <p:sp>
          <p:nvSpPr>
            <p:cNvPr id="13" name="椭圆 12"/>
            <p:cNvSpPr/>
            <p:nvPr/>
          </p:nvSpPr>
          <p:spPr>
            <a:xfrm>
              <a:off x="906584" y="1438275"/>
              <a:ext cx="1376022" cy="13760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图表 13"/>
            <p:cNvGraphicFramePr/>
            <p:nvPr/>
          </p:nvGraphicFramePr>
          <p:xfrm>
            <a:off x="771424" y="1295400"/>
            <a:ext cx="1646744" cy="1654452"/>
          </p:xfrm>
          <a:graphic>
            <a:graphicData uri="http://schemas.openxmlformats.org/drawingml/2006/chart">
              <c:chart xmlns:c="http://schemas.openxmlformats.org/drawingml/2006/chart" xmlns:r="http://schemas.openxmlformats.org/officeDocument/2006/relationships" r:id="rId1"/>
            </a:graphicData>
          </a:graphic>
        </p:graphicFrame>
        <p:sp>
          <p:nvSpPr>
            <p:cNvPr id="23" name="椭圆 22"/>
            <p:cNvSpPr/>
            <p:nvPr/>
          </p:nvSpPr>
          <p:spPr>
            <a:xfrm>
              <a:off x="2894134" y="1438275"/>
              <a:ext cx="1376022" cy="13760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875334" y="1438275"/>
              <a:ext cx="1376022" cy="1376022"/>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56534" y="1438275"/>
              <a:ext cx="1376022" cy="1376022"/>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7"/>
            <p:cNvSpPr>
              <a:spLocks noChangeArrowheads="1"/>
            </p:cNvSpPr>
            <p:nvPr/>
          </p:nvSpPr>
          <p:spPr bwMode="auto">
            <a:xfrm>
              <a:off x="12150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56%</a:t>
              </a:r>
              <a:endParaRPr lang="zh-CN"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aphicFrame>
          <p:nvGraphicFramePr>
            <p:cNvPr id="27" name="图表 26"/>
            <p:cNvGraphicFramePr/>
            <p:nvPr/>
          </p:nvGraphicFramePr>
          <p:xfrm>
            <a:off x="2752624" y="1295400"/>
            <a:ext cx="1646744" cy="1654452"/>
          </p:xfrm>
          <a:graphic>
            <a:graphicData uri="http://schemas.openxmlformats.org/drawingml/2006/chart">
              <c:chart xmlns:c="http://schemas.openxmlformats.org/drawingml/2006/chart" xmlns:r="http://schemas.openxmlformats.org/officeDocument/2006/relationships" r:id="rId2"/>
            </a:graphicData>
          </a:graphic>
        </p:graphicFrame>
        <p:sp>
          <p:nvSpPr>
            <p:cNvPr id="28" name="Rectangle 37"/>
            <p:cNvSpPr>
              <a:spLocks noChangeArrowheads="1"/>
            </p:cNvSpPr>
            <p:nvPr/>
          </p:nvSpPr>
          <p:spPr bwMode="auto">
            <a:xfrm>
              <a:off x="31962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25%</a:t>
              </a:r>
              <a:endParaRPr lang="zh-CN"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graphicFrame>
          <p:nvGraphicFramePr>
            <p:cNvPr id="29" name="图表 28"/>
            <p:cNvGraphicFramePr/>
            <p:nvPr/>
          </p:nvGraphicFramePr>
          <p:xfrm>
            <a:off x="4733824" y="1295400"/>
            <a:ext cx="1646744" cy="1654452"/>
          </p:xfrm>
          <a:graphic>
            <a:graphicData uri="http://schemas.openxmlformats.org/drawingml/2006/chart">
              <c:chart xmlns:c="http://schemas.openxmlformats.org/drawingml/2006/chart" xmlns:r="http://schemas.openxmlformats.org/officeDocument/2006/relationships" r:id="rId3"/>
            </a:graphicData>
          </a:graphic>
        </p:graphicFrame>
        <p:sp>
          <p:nvSpPr>
            <p:cNvPr id="30" name="Rectangle 37"/>
            <p:cNvSpPr>
              <a:spLocks noChangeArrowheads="1"/>
            </p:cNvSpPr>
            <p:nvPr/>
          </p:nvSpPr>
          <p:spPr bwMode="auto">
            <a:xfrm>
              <a:off x="51774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43%</a:t>
              </a:r>
              <a:endParaRPr lang="zh-CN"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graphicFrame>
          <p:nvGraphicFramePr>
            <p:cNvPr id="31" name="图表 30"/>
            <p:cNvGraphicFramePr/>
            <p:nvPr/>
          </p:nvGraphicFramePr>
          <p:xfrm>
            <a:off x="6715024" y="1295400"/>
            <a:ext cx="1646744" cy="1654452"/>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7"/>
            <p:cNvSpPr>
              <a:spLocks noChangeArrowheads="1"/>
            </p:cNvSpPr>
            <p:nvPr/>
          </p:nvSpPr>
          <p:spPr bwMode="auto">
            <a:xfrm>
              <a:off x="71586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77%</a:t>
              </a:r>
              <a:endParaRPr lang="zh-CN" altLang="zh-CN" sz="2800" dirty="0">
                <a:solidFill>
                  <a:schemeClr val="bg1"/>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grpSp>
      <p:sp>
        <p:nvSpPr>
          <p:cNvPr id="33" name="文本框 47"/>
          <p:cNvSpPr txBox="1">
            <a:spLocks noChangeArrowheads="1"/>
          </p:cNvSpPr>
          <p:nvPr/>
        </p:nvSpPr>
        <p:spPr bwMode="auto">
          <a:xfrm>
            <a:off x="1197617"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文本框 1"/>
          <p:cNvSpPr txBox="1">
            <a:spLocks noChangeArrowheads="1"/>
          </p:cNvSpPr>
          <p:nvPr/>
        </p:nvSpPr>
        <p:spPr bwMode="auto">
          <a:xfrm>
            <a:off x="1353189"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47"/>
          <p:cNvSpPr txBox="1">
            <a:spLocks noChangeArrowheads="1"/>
          </p:cNvSpPr>
          <p:nvPr/>
        </p:nvSpPr>
        <p:spPr bwMode="auto">
          <a:xfrm>
            <a:off x="390073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文本框 1"/>
          <p:cNvSpPr txBox="1">
            <a:spLocks noChangeArrowheads="1"/>
          </p:cNvSpPr>
          <p:nvPr/>
        </p:nvSpPr>
        <p:spPr bwMode="auto">
          <a:xfrm>
            <a:off x="405631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7" name="文本框 47"/>
          <p:cNvSpPr txBox="1">
            <a:spLocks noChangeArrowheads="1"/>
          </p:cNvSpPr>
          <p:nvPr/>
        </p:nvSpPr>
        <p:spPr bwMode="auto">
          <a:xfrm>
            <a:off x="648817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文本框 1"/>
          <p:cNvSpPr txBox="1">
            <a:spLocks noChangeArrowheads="1"/>
          </p:cNvSpPr>
          <p:nvPr/>
        </p:nvSpPr>
        <p:spPr bwMode="auto">
          <a:xfrm>
            <a:off x="664375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文本框 47"/>
          <p:cNvSpPr txBox="1">
            <a:spLocks noChangeArrowheads="1"/>
          </p:cNvSpPr>
          <p:nvPr/>
        </p:nvSpPr>
        <p:spPr bwMode="auto">
          <a:xfrm>
            <a:off x="9163720"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文本框 1"/>
          <p:cNvSpPr txBox="1">
            <a:spLocks noChangeArrowheads="1"/>
          </p:cNvSpPr>
          <p:nvPr/>
        </p:nvSpPr>
        <p:spPr bwMode="auto">
          <a:xfrm>
            <a:off x="9319292"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市场分析三</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21"/>
          <p:cNvSpPr/>
          <p:nvPr/>
        </p:nvSpPr>
        <p:spPr bwMode="auto">
          <a:xfrm>
            <a:off x="4291422" y="1777500"/>
            <a:ext cx="2194032" cy="2198179"/>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4" name="Freeform 22"/>
          <p:cNvSpPr/>
          <p:nvPr/>
        </p:nvSpPr>
        <p:spPr bwMode="auto">
          <a:xfrm>
            <a:off x="4291422" y="3173137"/>
            <a:ext cx="2194032" cy="2194032"/>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5" name="Freeform 23"/>
          <p:cNvSpPr/>
          <p:nvPr/>
        </p:nvSpPr>
        <p:spPr bwMode="auto">
          <a:xfrm>
            <a:off x="5682911" y="1777500"/>
            <a:ext cx="2194032" cy="2198179"/>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6" name="Freeform 24"/>
          <p:cNvSpPr/>
          <p:nvPr/>
        </p:nvSpPr>
        <p:spPr bwMode="auto">
          <a:xfrm>
            <a:off x="5682911" y="3173137"/>
            <a:ext cx="2194032" cy="2194032"/>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7" name="Freeform 25"/>
          <p:cNvSpPr>
            <a:spLocks noEditPoints="1"/>
          </p:cNvSpPr>
          <p:nvPr/>
        </p:nvSpPr>
        <p:spPr bwMode="auto">
          <a:xfrm>
            <a:off x="7294218" y="3463463"/>
            <a:ext cx="369128" cy="296546"/>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18" name="Freeform 26"/>
          <p:cNvSpPr>
            <a:spLocks noEditPoints="1"/>
          </p:cNvSpPr>
          <p:nvPr/>
        </p:nvSpPr>
        <p:spPr bwMode="auto">
          <a:xfrm>
            <a:off x="4471838" y="3459315"/>
            <a:ext cx="364981" cy="304841"/>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9" name="Freeform 27"/>
          <p:cNvSpPr>
            <a:spLocks noEditPoints="1"/>
          </p:cNvSpPr>
          <p:nvPr/>
        </p:nvSpPr>
        <p:spPr bwMode="auto">
          <a:xfrm>
            <a:off x="5927614" y="1982802"/>
            <a:ext cx="367055" cy="304841"/>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20" name="Freeform 28"/>
          <p:cNvSpPr>
            <a:spLocks noEditPoints="1"/>
          </p:cNvSpPr>
          <p:nvPr/>
        </p:nvSpPr>
        <p:spPr bwMode="auto">
          <a:xfrm>
            <a:off x="5886139" y="3405398"/>
            <a:ext cx="404383" cy="329726"/>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FFE9C9"/>
          </a:solidFill>
          <a:ln>
            <a:noFill/>
          </a:ln>
        </p:spPr>
        <p:txBody>
          <a:bodyPr/>
          <a:lstStyle/>
          <a:p>
            <a:endParaRPr lang="zh-CN" altLang="en-US">
              <a:solidFill>
                <a:schemeClr val="tx1">
                  <a:lumMod val="50000"/>
                  <a:lumOff val="50000"/>
                </a:schemeClr>
              </a:solidFill>
            </a:endParaRPr>
          </a:p>
        </p:txBody>
      </p:sp>
      <p:sp>
        <p:nvSpPr>
          <p:cNvPr id="21" name="Freeform 29"/>
          <p:cNvSpPr>
            <a:spLocks noEditPoints="1"/>
          </p:cNvSpPr>
          <p:nvPr/>
        </p:nvSpPr>
        <p:spPr bwMode="auto">
          <a:xfrm>
            <a:off x="5983606" y="4823845"/>
            <a:ext cx="255071" cy="360833"/>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22" name="Line 30"/>
          <p:cNvSpPr>
            <a:spLocks noChangeShapeType="1"/>
          </p:cNvSpPr>
          <p:nvPr/>
        </p:nvSpPr>
        <p:spPr bwMode="auto">
          <a:xfrm flipH="1">
            <a:off x="4654329" y="2082343"/>
            <a:ext cx="993329"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3" name="Line 31"/>
          <p:cNvSpPr>
            <a:spLocks noChangeShapeType="1"/>
          </p:cNvSpPr>
          <p:nvPr/>
        </p:nvSpPr>
        <p:spPr bwMode="auto">
          <a:xfrm>
            <a:off x="4654329" y="4025449"/>
            <a:ext cx="0" cy="978812"/>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4" name="Line 32"/>
          <p:cNvSpPr>
            <a:spLocks noChangeShapeType="1"/>
          </p:cNvSpPr>
          <p:nvPr/>
        </p:nvSpPr>
        <p:spPr bwMode="auto">
          <a:xfrm>
            <a:off x="6535224" y="5004261"/>
            <a:ext cx="941484"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5" name="Line 33"/>
          <p:cNvSpPr>
            <a:spLocks noChangeShapeType="1"/>
          </p:cNvSpPr>
          <p:nvPr/>
        </p:nvSpPr>
        <p:spPr bwMode="auto">
          <a:xfrm flipV="1">
            <a:off x="7476709" y="2082343"/>
            <a:ext cx="0" cy="1030655"/>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30" name="文本框 47"/>
          <p:cNvSpPr txBox="1">
            <a:spLocks noChangeArrowheads="1"/>
          </p:cNvSpPr>
          <p:nvPr/>
        </p:nvSpPr>
        <p:spPr bwMode="auto">
          <a:xfrm>
            <a:off x="7923400"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1"/>
          <p:cNvSpPr txBox="1">
            <a:spLocks noChangeArrowheads="1"/>
          </p:cNvSpPr>
          <p:nvPr/>
        </p:nvSpPr>
        <p:spPr bwMode="auto">
          <a:xfrm>
            <a:off x="7912196"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文本框 47"/>
          <p:cNvSpPr txBox="1">
            <a:spLocks noChangeArrowheads="1"/>
          </p:cNvSpPr>
          <p:nvPr/>
        </p:nvSpPr>
        <p:spPr bwMode="auto">
          <a:xfrm>
            <a:off x="7934604" y="5184678"/>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1"/>
          <p:cNvSpPr txBox="1">
            <a:spLocks noChangeArrowheads="1"/>
          </p:cNvSpPr>
          <p:nvPr/>
        </p:nvSpPr>
        <p:spPr bwMode="auto">
          <a:xfrm>
            <a:off x="7923400" y="4784568"/>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文本框 47"/>
          <p:cNvSpPr txBox="1">
            <a:spLocks noChangeArrowheads="1"/>
          </p:cNvSpPr>
          <p:nvPr/>
        </p:nvSpPr>
        <p:spPr bwMode="auto">
          <a:xfrm>
            <a:off x="1146862"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1"/>
          <p:cNvSpPr txBox="1">
            <a:spLocks noChangeArrowheads="1"/>
          </p:cNvSpPr>
          <p:nvPr/>
        </p:nvSpPr>
        <p:spPr bwMode="auto">
          <a:xfrm>
            <a:off x="2523075"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6" name="文本框 47"/>
          <p:cNvSpPr txBox="1">
            <a:spLocks noChangeArrowheads="1"/>
          </p:cNvSpPr>
          <p:nvPr/>
        </p:nvSpPr>
        <p:spPr bwMode="auto">
          <a:xfrm>
            <a:off x="1523720" y="5204316"/>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1"/>
          <p:cNvSpPr txBox="1">
            <a:spLocks noChangeArrowheads="1"/>
          </p:cNvSpPr>
          <p:nvPr/>
        </p:nvSpPr>
        <p:spPr bwMode="auto">
          <a:xfrm>
            <a:off x="2899933" y="4804206"/>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市场分析四</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9" name="Group 4"/>
          <p:cNvGrpSpPr>
            <a:grpSpLocks noChangeAspect="1"/>
          </p:cNvGrpSpPr>
          <p:nvPr/>
        </p:nvGrpSpPr>
        <p:grpSpPr bwMode="auto">
          <a:xfrm rot="1418958">
            <a:off x="1868811" y="2373926"/>
            <a:ext cx="1618122" cy="3271657"/>
            <a:chOff x="3245" y="959"/>
            <a:chExt cx="1188" cy="2402"/>
          </a:xfrm>
        </p:grpSpPr>
        <p:sp>
          <p:nvSpPr>
            <p:cNvPr id="30"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1943" t="46149" r="10567" b="4944"/>
          <a:stretch>
            <a:fillRect/>
          </a:stretch>
        </p:blipFill>
        <p:spPr>
          <a:xfrm>
            <a:off x="0" y="4032895"/>
            <a:ext cx="12211050" cy="2844155"/>
          </a:xfrm>
          <a:prstGeom prst="rect">
            <a:avLst/>
          </a:prstGeom>
        </p:spPr>
      </p:pic>
      <p:sp>
        <p:nvSpPr>
          <p:cNvPr id="48" name="文本框 47"/>
          <p:cNvSpPr txBox="1">
            <a:spLocks noChangeArrowheads="1"/>
          </p:cNvSpPr>
          <p:nvPr/>
        </p:nvSpPr>
        <p:spPr bwMode="auto">
          <a:xfrm>
            <a:off x="5939592" y="2994519"/>
            <a:ext cx="42639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请在此处添加文本请在此处添加文本请在此处添加文本请在此处添加文本请在此处添加文本请在此处添加文本请在此处添加文本请在此处添加文本请在此处添加文本</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9" name="文本框 1"/>
          <p:cNvSpPr txBox="1">
            <a:spLocks noChangeArrowheads="1"/>
          </p:cNvSpPr>
          <p:nvPr/>
        </p:nvSpPr>
        <p:spPr bwMode="auto">
          <a:xfrm>
            <a:off x="5620274" y="2394304"/>
            <a:ext cx="1999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分析关键点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融资方案</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4" name="TextBox 13"/>
          <p:cNvSpPr txBox="1">
            <a:spLocks noChangeArrowheads="1"/>
          </p:cNvSpPr>
          <p:nvPr/>
        </p:nvSpPr>
        <p:spPr bwMode="auto">
          <a:xfrm>
            <a:off x="5301692" y="3335436"/>
            <a:ext cx="32574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成本预测 融资计划 </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融资用途 年度目标</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成本预测</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069114" y="2308906"/>
            <a:ext cx="9883671" cy="2988549"/>
            <a:chOff x="827088" y="1655763"/>
            <a:chExt cx="7500141" cy="2267835"/>
          </a:xfrm>
        </p:grpSpPr>
        <p:sp>
          <p:nvSpPr>
            <p:cNvPr id="15" name="任意多边形 14"/>
            <p:cNvSpPr/>
            <p:nvPr/>
          </p:nvSpPr>
          <p:spPr>
            <a:xfrm rot="5400000">
              <a:off x="3244056" y="1388270"/>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5400000">
              <a:off x="3244056" y="2093120"/>
              <a:ext cx="644525"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任意多边形 16"/>
            <p:cNvSpPr/>
            <p:nvPr/>
          </p:nvSpPr>
          <p:spPr>
            <a:xfrm rot="5400000">
              <a:off x="1223963" y="1389063"/>
              <a:ext cx="644525" cy="1177925"/>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rot="5400000">
              <a:off x="1223963" y="2093913"/>
              <a:ext cx="644525" cy="1177925"/>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任意多边形 18"/>
            <p:cNvSpPr/>
            <p:nvPr/>
          </p:nvSpPr>
          <p:spPr>
            <a:xfrm rot="5400000">
              <a:off x="72826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任意多边形 19"/>
            <p:cNvSpPr/>
            <p:nvPr/>
          </p:nvSpPr>
          <p:spPr>
            <a:xfrm rot="5400000">
              <a:off x="72818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任意多边形 20"/>
            <p:cNvSpPr/>
            <p:nvPr/>
          </p:nvSpPr>
          <p:spPr>
            <a:xfrm rot="5400000">
              <a:off x="52633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任意多边形 21"/>
            <p:cNvSpPr/>
            <p:nvPr/>
          </p:nvSpPr>
          <p:spPr>
            <a:xfrm rot="5400000">
              <a:off x="52625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文本框 19"/>
            <p:cNvSpPr txBox="1">
              <a:spLocks noChangeArrowheads="1"/>
            </p:cNvSpPr>
            <p:nvPr/>
          </p:nvSpPr>
          <p:spPr bwMode="auto">
            <a:xfrm>
              <a:off x="1180307" y="1867131"/>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89</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文本框 20"/>
            <p:cNvSpPr txBox="1">
              <a:spLocks noChangeArrowheads="1"/>
            </p:cNvSpPr>
            <p:nvPr/>
          </p:nvSpPr>
          <p:spPr bwMode="auto">
            <a:xfrm>
              <a:off x="3159917" y="1875863"/>
              <a:ext cx="106680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115</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文本框 21"/>
            <p:cNvSpPr txBox="1">
              <a:spLocks noChangeArrowheads="1"/>
            </p:cNvSpPr>
            <p:nvPr/>
          </p:nvSpPr>
          <p:spPr bwMode="auto">
            <a:xfrm>
              <a:off x="5238748" y="1905232"/>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92</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文本框 22"/>
            <p:cNvSpPr txBox="1">
              <a:spLocks noChangeArrowheads="1"/>
            </p:cNvSpPr>
            <p:nvPr/>
          </p:nvSpPr>
          <p:spPr bwMode="auto">
            <a:xfrm>
              <a:off x="7254079" y="1923488"/>
              <a:ext cx="107315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100</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文本框 23"/>
            <p:cNvSpPr txBox="1">
              <a:spLocks noChangeArrowheads="1"/>
            </p:cNvSpPr>
            <p:nvPr/>
          </p:nvSpPr>
          <p:spPr bwMode="auto">
            <a:xfrm>
              <a:off x="1095375" y="2427288"/>
              <a:ext cx="1017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第一季度</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8" name="文本框 24"/>
            <p:cNvSpPr txBox="1">
              <a:spLocks noChangeArrowheads="1"/>
            </p:cNvSpPr>
            <p:nvPr/>
          </p:nvSpPr>
          <p:spPr bwMode="auto">
            <a:xfrm>
              <a:off x="3133725" y="2436813"/>
              <a:ext cx="1017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第二季度</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文本框 25"/>
            <p:cNvSpPr txBox="1">
              <a:spLocks noChangeArrowheads="1"/>
            </p:cNvSpPr>
            <p:nvPr/>
          </p:nvSpPr>
          <p:spPr bwMode="auto">
            <a:xfrm>
              <a:off x="5129213" y="2493963"/>
              <a:ext cx="1019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第三季度</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文本框 26"/>
            <p:cNvSpPr txBox="1">
              <a:spLocks noChangeArrowheads="1"/>
            </p:cNvSpPr>
            <p:nvPr/>
          </p:nvSpPr>
          <p:spPr bwMode="auto">
            <a:xfrm>
              <a:off x="7175500" y="2511425"/>
              <a:ext cx="101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第四季度</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1" name="矩形 27"/>
            <p:cNvSpPr>
              <a:spLocks noChangeArrowheads="1"/>
            </p:cNvSpPr>
            <p:nvPr/>
          </p:nvSpPr>
          <p:spPr bwMode="auto">
            <a:xfrm>
              <a:off x="827088" y="3213986"/>
              <a:ext cx="14382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8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28479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3" name="矩形 33"/>
            <p:cNvSpPr>
              <a:spLocks noChangeArrowheads="1"/>
            </p:cNvSpPr>
            <p:nvPr/>
          </p:nvSpPr>
          <p:spPr bwMode="auto">
            <a:xfrm>
              <a:off x="48291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4" name="矩形 34"/>
            <p:cNvSpPr>
              <a:spLocks noChangeArrowheads="1"/>
            </p:cNvSpPr>
            <p:nvPr/>
          </p:nvSpPr>
          <p:spPr bwMode="auto">
            <a:xfrm>
              <a:off x="68484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融资计划</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 name="椭圆 11"/>
          <p:cNvSpPr>
            <a:spLocks noChangeArrowheads="1"/>
          </p:cNvSpPr>
          <p:nvPr/>
        </p:nvSpPr>
        <p:spPr bwMode="auto">
          <a:xfrm>
            <a:off x="1651089" y="2317069"/>
            <a:ext cx="1418299" cy="1416116"/>
          </a:xfrm>
          <a:prstGeom prst="ellipse">
            <a:avLst/>
          </a:pr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6" name="椭圆 12"/>
          <p:cNvSpPr>
            <a:spLocks noChangeArrowheads="1"/>
          </p:cNvSpPr>
          <p:nvPr/>
        </p:nvSpPr>
        <p:spPr bwMode="auto">
          <a:xfrm>
            <a:off x="6866065" y="2321433"/>
            <a:ext cx="1416118" cy="1416116"/>
          </a:xfrm>
          <a:prstGeom prst="ellipse">
            <a:avLst/>
          </a:pr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7" name="椭圆 13"/>
          <p:cNvSpPr>
            <a:spLocks noChangeArrowheads="1"/>
          </p:cNvSpPr>
          <p:nvPr/>
        </p:nvSpPr>
        <p:spPr bwMode="auto">
          <a:xfrm>
            <a:off x="4245485" y="2321433"/>
            <a:ext cx="1416116" cy="1416116"/>
          </a:xfrm>
          <a:prstGeom prst="ellipse">
            <a:avLst/>
          </a:pr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8" name="椭圆 14"/>
          <p:cNvSpPr>
            <a:spLocks noChangeArrowheads="1"/>
          </p:cNvSpPr>
          <p:nvPr/>
        </p:nvSpPr>
        <p:spPr bwMode="auto">
          <a:xfrm>
            <a:off x="9427731" y="2317069"/>
            <a:ext cx="1418299" cy="1416116"/>
          </a:xfrm>
          <a:prstGeom prst="ellipse">
            <a:avLst/>
          </a:pr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9" name="Freeform 5"/>
          <p:cNvSpPr/>
          <p:nvPr/>
        </p:nvSpPr>
        <p:spPr bwMode="auto">
          <a:xfrm>
            <a:off x="1971843" y="2602910"/>
            <a:ext cx="778973" cy="822614"/>
          </a:xfrm>
          <a:custGeom>
            <a:avLst/>
            <a:gdLst>
              <a:gd name="T0" fmla="*/ 2147483646 w 74"/>
              <a:gd name="T1" fmla="*/ 0 h 78"/>
              <a:gd name="T2" fmla="*/ 2147483646 w 74"/>
              <a:gd name="T3" fmla="*/ 2147483646 h 78"/>
              <a:gd name="T4" fmla="*/ 2147483646 w 74"/>
              <a:gd name="T5" fmla="*/ 2147483646 h 78"/>
              <a:gd name="T6" fmla="*/ 2147483646 w 74"/>
              <a:gd name="T7" fmla="*/ 2147483646 h 78"/>
              <a:gd name="T8" fmla="*/ 2147483646 w 74"/>
              <a:gd name="T9" fmla="*/ 2147483646 h 78"/>
              <a:gd name="T10" fmla="*/ 2147483646 w 74"/>
              <a:gd name="T11" fmla="*/ 2147483646 h 78"/>
              <a:gd name="T12" fmla="*/ 2147483646 w 74"/>
              <a:gd name="T13" fmla="*/ 2147483646 h 78"/>
              <a:gd name="T14" fmla="*/ 2147483646 w 74"/>
              <a:gd name="T15" fmla="*/ 2147483646 h 78"/>
              <a:gd name="T16" fmla="*/ 2147483646 w 74"/>
              <a:gd name="T17" fmla="*/ 2147483646 h 78"/>
              <a:gd name="T18" fmla="*/ 2147483646 w 74"/>
              <a:gd name="T19" fmla="*/ 2147483646 h 78"/>
              <a:gd name="T20" fmla="*/ 2147483646 w 74"/>
              <a:gd name="T21" fmla="*/ 2147483646 h 78"/>
              <a:gd name="T22" fmla="*/ 2147483646 w 74"/>
              <a:gd name="T23" fmla="*/ 2147483646 h 78"/>
              <a:gd name="T24" fmla="*/ 2147483646 w 74"/>
              <a:gd name="T25" fmla="*/ 2147483646 h 78"/>
              <a:gd name="T26" fmla="*/ 2147483646 w 74"/>
              <a:gd name="T27" fmla="*/ 2147483646 h 78"/>
              <a:gd name="T28" fmla="*/ 0 w 74"/>
              <a:gd name="T29" fmla="*/ 2147483646 h 78"/>
              <a:gd name="T30" fmla="*/ 0 w 74"/>
              <a:gd name="T31" fmla="*/ 2147483646 h 78"/>
              <a:gd name="T32" fmla="*/ 2147483646 w 74"/>
              <a:gd name="T33" fmla="*/ 2147483646 h 78"/>
              <a:gd name="T34" fmla="*/ 2147483646 w 74"/>
              <a:gd name="T35" fmla="*/ 2147483646 h 78"/>
              <a:gd name="T36" fmla="*/ 2147483646 w 74"/>
              <a:gd name="T37" fmla="*/ 0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78">
                <a:moveTo>
                  <a:pt x="37" y="0"/>
                </a:moveTo>
                <a:cubicBezTo>
                  <a:pt x="40" y="0"/>
                  <a:pt x="42" y="2"/>
                  <a:pt x="42" y="5"/>
                </a:cubicBezTo>
                <a:cubicBezTo>
                  <a:pt x="42" y="30"/>
                  <a:pt x="42" y="30"/>
                  <a:pt x="42" y="30"/>
                </a:cubicBezTo>
                <a:cubicBezTo>
                  <a:pt x="74" y="50"/>
                  <a:pt x="74" y="50"/>
                  <a:pt x="74" y="50"/>
                </a:cubicBezTo>
                <a:cubicBezTo>
                  <a:pt x="74" y="59"/>
                  <a:pt x="74" y="59"/>
                  <a:pt x="74" y="59"/>
                </a:cubicBezTo>
                <a:cubicBezTo>
                  <a:pt x="42" y="48"/>
                  <a:pt x="42" y="48"/>
                  <a:pt x="42" y="48"/>
                </a:cubicBezTo>
                <a:cubicBezTo>
                  <a:pt x="42" y="65"/>
                  <a:pt x="42" y="65"/>
                  <a:pt x="42" y="65"/>
                </a:cubicBezTo>
                <a:cubicBezTo>
                  <a:pt x="48" y="71"/>
                  <a:pt x="48" y="71"/>
                  <a:pt x="48" y="71"/>
                </a:cubicBezTo>
                <a:cubicBezTo>
                  <a:pt x="48" y="78"/>
                  <a:pt x="48" y="78"/>
                  <a:pt x="48" y="78"/>
                </a:cubicBezTo>
                <a:cubicBezTo>
                  <a:pt x="37" y="74"/>
                  <a:pt x="37" y="74"/>
                  <a:pt x="37" y="74"/>
                </a:cubicBezTo>
                <a:cubicBezTo>
                  <a:pt x="26" y="78"/>
                  <a:pt x="26" y="78"/>
                  <a:pt x="26" y="78"/>
                </a:cubicBezTo>
                <a:cubicBezTo>
                  <a:pt x="26" y="71"/>
                  <a:pt x="26" y="71"/>
                  <a:pt x="26" y="71"/>
                </a:cubicBezTo>
                <a:cubicBezTo>
                  <a:pt x="32" y="65"/>
                  <a:pt x="32" y="65"/>
                  <a:pt x="32" y="65"/>
                </a:cubicBezTo>
                <a:cubicBezTo>
                  <a:pt x="32" y="48"/>
                  <a:pt x="32" y="48"/>
                  <a:pt x="32" y="48"/>
                </a:cubicBezTo>
                <a:cubicBezTo>
                  <a:pt x="0" y="59"/>
                  <a:pt x="0" y="59"/>
                  <a:pt x="0" y="59"/>
                </a:cubicBezTo>
                <a:cubicBezTo>
                  <a:pt x="0" y="50"/>
                  <a:pt x="0" y="50"/>
                  <a:pt x="0" y="50"/>
                </a:cubicBezTo>
                <a:cubicBezTo>
                  <a:pt x="32" y="30"/>
                  <a:pt x="32" y="30"/>
                  <a:pt x="32" y="30"/>
                </a:cubicBezTo>
                <a:cubicBezTo>
                  <a:pt x="32" y="5"/>
                  <a:pt x="32" y="5"/>
                  <a:pt x="32" y="5"/>
                </a:cubicBezTo>
                <a:cubicBezTo>
                  <a:pt x="32" y="2"/>
                  <a:pt x="34"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9"/>
          <p:cNvSpPr>
            <a:spLocks noEditPoints="1"/>
          </p:cNvSpPr>
          <p:nvPr/>
        </p:nvSpPr>
        <p:spPr bwMode="auto">
          <a:xfrm>
            <a:off x="4452775" y="2722921"/>
            <a:ext cx="1001538" cy="589140"/>
          </a:xfrm>
          <a:custGeom>
            <a:avLst/>
            <a:gdLst>
              <a:gd name="T0" fmla="*/ 2147483646 w 114"/>
              <a:gd name="T1" fmla="*/ 0 h 66"/>
              <a:gd name="T2" fmla="*/ 2147483646 w 114"/>
              <a:gd name="T3" fmla="*/ 2147483646 h 66"/>
              <a:gd name="T4" fmla="*/ 2147483646 w 114"/>
              <a:gd name="T5" fmla="*/ 0 h 66"/>
              <a:gd name="T6" fmla="*/ 2147483646 w 114"/>
              <a:gd name="T7" fmla="*/ 2147483646 h 66"/>
              <a:gd name="T8" fmla="*/ 2147483646 w 114"/>
              <a:gd name="T9" fmla="*/ 2147483646 h 66"/>
              <a:gd name="T10" fmla="*/ 2147483646 w 114"/>
              <a:gd name="T11" fmla="*/ 2147483646 h 66"/>
              <a:gd name="T12" fmla="*/ 2147483646 w 114"/>
              <a:gd name="T13" fmla="*/ 0 h 66"/>
              <a:gd name="T14" fmla="*/ 2147483646 w 114"/>
              <a:gd name="T15" fmla="*/ 2147483646 h 66"/>
              <a:gd name="T16" fmla="*/ 2147483646 w 114"/>
              <a:gd name="T17" fmla="*/ 2147483646 h 66"/>
              <a:gd name="T18" fmla="*/ 2147483646 w 114"/>
              <a:gd name="T19" fmla="*/ 2147483646 h 66"/>
              <a:gd name="T20" fmla="*/ 2147483646 w 114"/>
              <a:gd name="T21" fmla="*/ 2147483646 h 66"/>
              <a:gd name="T22" fmla="*/ 2147483646 w 114"/>
              <a:gd name="T23" fmla="*/ 2147483646 h 66"/>
              <a:gd name="T24" fmla="*/ 2147483646 w 114"/>
              <a:gd name="T25" fmla="*/ 2147483646 h 66"/>
              <a:gd name="T26" fmla="*/ 2147483646 w 114"/>
              <a:gd name="T27" fmla="*/ 2147483646 h 66"/>
              <a:gd name="T28" fmla="*/ 2147483646 w 114"/>
              <a:gd name="T29" fmla="*/ 2147483646 h 66"/>
              <a:gd name="T30" fmla="*/ 2147483646 w 114"/>
              <a:gd name="T31" fmla="*/ 2147483646 h 66"/>
              <a:gd name="T32" fmla="*/ 2147483646 w 114"/>
              <a:gd name="T33" fmla="*/ 2147483646 h 66"/>
              <a:gd name="T34" fmla="*/ 2147483646 w 114"/>
              <a:gd name="T35" fmla="*/ 2147483646 h 66"/>
              <a:gd name="T36" fmla="*/ 2147483646 w 114"/>
              <a:gd name="T37" fmla="*/ 2147483646 h 66"/>
              <a:gd name="T38" fmla="*/ 2147483646 w 114"/>
              <a:gd name="T39" fmla="*/ 2147483646 h 66"/>
              <a:gd name="T40" fmla="*/ 2147483646 w 114"/>
              <a:gd name="T41" fmla="*/ 2147483646 h 66"/>
              <a:gd name="T42" fmla="*/ 2147483646 w 114"/>
              <a:gd name="T43" fmla="*/ 2147483646 h 66"/>
              <a:gd name="T44" fmla="*/ 2147483646 w 114"/>
              <a:gd name="T45" fmla="*/ 2147483646 h 66"/>
              <a:gd name="T46" fmla="*/ 2147483646 w 114"/>
              <a:gd name="T47" fmla="*/ 2147483646 h 66"/>
              <a:gd name="T48" fmla="*/ 2147483646 w 114"/>
              <a:gd name="T49" fmla="*/ 2147483646 h 66"/>
              <a:gd name="T50" fmla="*/ 2147483646 w 114"/>
              <a:gd name="T51" fmla="*/ 2147483646 h 66"/>
              <a:gd name="T52" fmla="*/ 2147483646 w 114"/>
              <a:gd name="T53" fmla="*/ 2147483646 h 66"/>
              <a:gd name="T54" fmla="*/ 2147483646 w 114"/>
              <a:gd name="T55" fmla="*/ 2147483646 h 66"/>
              <a:gd name="T56" fmla="*/ 2147483646 w 114"/>
              <a:gd name="T57" fmla="*/ 2147483646 h 66"/>
              <a:gd name="T58" fmla="*/ 2147483646 w 114"/>
              <a:gd name="T59" fmla="*/ 2147483646 h 66"/>
              <a:gd name="T60" fmla="*/ 2147483646 w 114"/>
              <a:gd name="T61" fmla="*/ 2147483646 h 66"/>
              <a:gd name="T62" fmla="*/ 2147483646 w 114"/>
              <a:gd name="T63" fmla="*/ 2147483646 h 66"/>
              <a:gd name="T64" fmla="*/ 2147483646 w 114"/>
              <a:gd name="T65" fmla="*/ 2147483646 h 66"/>
              <a:gd name="T66" fmla="*/ 2147483646 w 114"/>
              <a:gd name="T67" fmla="*/ 2147483646 h 66"/>
              <a:gd name="T68" fmla="*/ 2147483646 w 114"/>
              <a:gd name="T69" fmla="*/ 2147483646 h 66"/>
              <a:gd name="T70" fmla="*/ 2147483646 w 114"/>
              <a:gd name="T71" fmla="*/ 2147483646 h 66"/>
              <a:gd name="T72" fmla="*/ 2147483646 w 114"/>
              <a:gd name="T73" fmla="*/ 2147483646 h 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4" h="66">
                <a:moveTo>
                  <a:pt x="75" y="0"/>
                </a:moveTo>
                <a:cubicBezTo>
                  <a:pt x="71" y="0"/>
                  <a:pt x="63" y="6"/>
                  <a:pt x="57" y="6"/>
                </a:cubicBezTo>
                <a:cubicBezTo>
                  <a:pt x="50" y="6"/>
                  <a:pt x="42" y="0"/>
                  <a:pt x="38" y="0"/>
                </a:cubicBezTo>
                <a:cubicBezTo>
                  <a:pt x="14" y="0"/>
                  <a:pt x="0" y="66"/>
                  <a:pt x="18" y="66"/>
                </a:cubicBezTo>
                <a:cubicBezTo>
                  <a:pt x="33" y="66"/>
                  <a:pt x="36" y="47"/>
                  <a:pt x="57" y="47"/>
                </a:cubicBezTo>
                <a:cubicBezTo>
                  <a:pt x="74" y="47"/>
                  <a:pt x="84" y="66"/>
                  <a:pt x="95" y="66"/>
                </a:cubicBezTo>
                <a:cubicBezTo>
                  <a:pt x="114" y="66"/>
                  <a:pt x="100" y="0"/>
                  <a:pt x="75" y="0"/>
                </a:cubicBezTo>
                <a:close/>
                <a:moveTo>
                  <a:pt x="37" y="37"/>
                </a:moveTo>
                <a:cubicBezTo>
                  <a:pt x="30" y="37"/>
                  <a:pt x="24" y="32"/>
                  <a:pt x="24" y="24"/>
                </a:cubicBezTo>
                <a:cubicBezTo>
                  <a:pt x="24" y="17"/>
                  <a:pt x="30" y="12"/>
                  <a:pt x="37" y="12"/>
                </a:cubicBezTo>
                <a:cubicBezTo>
                  <a:pt x="44" y="12"/>
                  <a:pt x="50" y="17"/>
                  <a:pt x="50" y="24"/>
                </a:cubicBezTo>
                <a:cubicBezTo>
                  <a:pt x="50" y="32"/>
                  <a:pt x="44" y="37"/>
                  <a:pt x="37" y="37"/>
                </a:cubicBezTo>
                <a:close/>
                <a:moveTo>
                  <a:pt x="71" y="30"/>
                </a:moveTo>
                <a:cubicBezTo>
                  <a:pt x="69" y="30"/>
                  <a:pt x="68" y="29"/>
                  <a:pt x="68" y="27"/>
                </a:cubicBezTo>
                <a:cubicBezTo>
                  <a:pt x="68" y="26"/>
                  <a:pt x="69" y="24"/>
                  <a:pt x="71" y="24"/>
                </a:cubicBezTo>
                <a:cubicBezTo>
                  <a:pt x="72" y="24"/>
                  <a:pt x="74" y="26"/>
                  <a:pt x="74" y="27"/>
                </a:cubicBezTo>
                <a:cubicBezTo>
                  <a:pt x="74" y="29"/>
                  <a:pt x="72" y="30"/>
                  <a:pt x="71" y="30"/>
                </a:cubicBezTo>
                <a:close/>
                <a:moveTo>
                  <a:pt x="80" y="39"/>
                </a:moveTo>
                <a:cubicBezTo>
                  <a:pt x="78" y="39"/>
                  <a:pt x="77" y="37"/>
                  <a:pt x="77" y="36"/>
                </a:cubicBezTo>
                <a:cubicBezTo>
                  <a:pt x="77" y="34"/>
                  <a:pt x="78" y="33"/>
                  <a:pt x="80" y="33"/>
                </a:cubicBezTo>
                <a:cubicBezTo>
                  <a:pt x="81" y="33"/>
                  <a:pt x="82" y="34"/>
                  <a:pt x="82" y="36"/>
                </a:cubicBezTo>
                <a:cubicBezTo>
                  <a:pt x="82" y="37"/>
                  <a:pt x="81" y="39"/>
                  <a:pt x="80" y="39"/>
                </a:cubicBezTo>
                <a:close/>
                <a:moveTo>
                  <a:pt x="80" y="22"/>
                </a:moveTo>
                <a:cubicBezTo>
                  <a:pt x="78" y="22"/>
                  <a:pt x="77" y="20"/>
                  <a:pt x="77" y="19"/>
                </a:cubicBezTo>
                <a:cubicBezTo>
                  <a:pt x="77" y="17"/>
                  <a:pt x="78" y="16"/>
                  <a:pt x="80" y="16"/>
                </a:cubicBezTo>
                <a:cubicBezTo>
                  <a:pt x="81" y="16"/>
                  <a:pt x="82" y="17"/>
                  <a:pt x="82" y="19"/>
                </a:cubicBezTo>
                <a:cubicBezTo>
                  <a:pt x="82" y="20"/>
                  <a:pt x="81" y="22"/>
                  <a:pt x="80" y="22"/>
                </a:cubicBezTo>
                <a:close/>
                <a:moveTo>
                  <a:pt x="88" y="30"/>
                </a:moveTo>
                <a:cubicBezTo>
                  <a:pt x="87" y="30"/>
                  <a:pt x="85" y="29"/>
                  <a:pt x="85" y="27"/>
                </a:cubicBezTo>
                <a:cubicBezTo>
                  <a:pt x="85" y="26"/>
                  <a:pt x="87" y="24"/>
                  <a:pt x="88" y="24"/>
                </a:cubicBezTo>
                <a:cubicBezTo>
                  <a:pt x="90" y="24"/>
                  <a:pt x="91" y="26"/>
                  <a:pt x="91" y="27"/>
                </a:cubicBezTo>
                <a:cubicBezTo>
                  <a:pt x="91" y="29"/>
                  <a:pt x="90" y="30"/>
                  <a:pt x="88" y="30"/>
                </a:cubicBezTo>
                <a:close/>
                <a:moveTo>
                  <a:pt x="37" y="17"/>
                </a:moveTo>
                <a:cubicBezTo>
                  <a:pt x="33" y="17"/>
                  <a:pt x="30" y="21"/>
                  <a:pt x="30" y="24"/>
                </a:cubicBezTo>
                <a:cubicBezTo>
                  <a:pt x="30" y="28"/>
                  <a:pt x="33" y="32"/>
                  <a:pt x="37" y="32"/>
                </a:cubicBezTo>
                <a:cubicBezTo>
                  <a:pt x="41" y="32"/>
                  <a:pt x="44" y="28"/>
                  <a:pt x="44" y="24"/>
                </a:cubicBezTo>
                <a:cubicBezTo>
                  <a:pt x="44" y="21"/>
                  <a:pt x="41" y="17"/>
                  <a:pt x="37"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3"/>
          <p:cNvSpPr>
            <a:spLocks noEditPoints="1"/>
          </p:cNvSpPr>
          <p:nvPr/>
        </p:nvSpPr>
        <p:spPr bwMode="auto">
          <a:xfrm>
            <a:off x="7217367" y="2668370"/>
            <a:ext cx="722241" cy="750607"/>
          </a:xfrm>
          <a:custGeom>
            <a:avLst/>
            <a:gdLst>
              <a:gd name="T0" fmla="*/ 2147483646 w 389"/>
              <a:gd name="T1" fmla="*/ 2147483646 h 404"/>
              <a:gd name="T2" fmla="*/ 2147483646 w 389"/>
              <a:gd name="T3" fmla="*/ 0 h 404"/>
              <a:gd name="T4" fmla="*/ 0 w 389"/>
              <a:gd name="T5" fmla="*/ 2147483646 h 404"/>
              <a:gd name="T6" fmla="*/ 2147483646 w 389"/>
              <a:gd name="T7" fmla="*/ 2147483646 h 404"/>
              <a:gd name="T8" fmla="*/ 2147483646 w 389"/>
              <a:gd name="T9" fmla="*/ 2147483646 h 404"/>
              <a:gd name="T10" fmla="*/ 2147483646 w 389"/>
              <a:gd name="T11" fmla="*/ 2147483646 h 404"/>
              <a:gd name="T12" fmla="*/ 2147483646 w 389"/>
              <a:gd name="T13" fmla="*/ 2147483646 h 404"/>
              <a:gd name="T14" fmla="*/ 0 w 389"/>
              <a:gd name="T15" fmla="*/ 2147483646 h 404"/>
              <a:gd name="T16" fmla="*/ 2147483646 w 389"/>
              <a:gd name="T17" fmla="*/ 2147483646 h 404"/>
              <a:gd name="T18" fmla="*/ 2147483646 w 389"/>
              <a:gd name="T19" fmla="*/ 2147483646 h 404"/>
              <a:gd name="T20" fmla="*/ 2147483646 w 389"/>
              <a:gd name="T21" fmla="*/ 2147483646 h 404"/>
              <a:gd name="T22" fmla="*/ 2147483646 w 389"/>
              <a:gd name="T23" fmla="*/ 2147483646 h 404"/>
              <a:gd name="T24" fmla="*/ 2147483646 w 389"/>
              <a:gd name="T25" fmla="*/ 2147483646 h 404"/>
              <a:gd name="T26" fmla="*/ 2147483646 w 389"/>
              <a:gd name="T27" fmla="*/ 2147483646 h 404"/>
              <a:gd name="T28" fmla="*/ 0 w 389"/>
              <a:gd name="T29" fmla="*/ 2147483646 h 404"/>
              <a:gd name="T30" fmla="*/ 2147483646 w 389"/>
              <a:gd name="T31" fmla="*/ 2147483646 h 404"/>
              <a:gd name="T32" fmla="*/ 2147483646 w 389"/>
              <a:gd name="T33" fmla="*/ 2147483646 h 404"/>
              <a:gd name="T34" fmla="*/ 2147483646 w 389"/>
              <a:gd name="T35" fmla="*/ 2147483646 h 404"/>
              <a:gd name="T36" fmla="*/ 2147483646 w 389"/>
              <a:gd name="T37" fmla="*/ 2147483646 h 4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04">
                <a:moveTo>
                  <a:pt x="389" y="131"/>
                </a:moveTo>
                <a:lnTo>
                  <a:pt x="194" y="0"/>
                </a:lnTo>
                <a:lnTo>
                  <a:pt x="0" y="131"/>
                </a:lnTo>
                <a:lnTo>
                  <a:pt x="194" y="262"/>
                </a:lnTo>
                <a:lnTo>
                  <a:pt x="389" y="131"/>
                </a:lnTo>
                <a:close/>
                <a:moveTo>
                  <a:pt x="194" y="290"/>
                </a:moveTo>
                <a:lnTo>
                  <a:pt x="23" y="176"/>
                </a:lnTo>
                <a:lnTo>
                  <a:pt x="0" y="199"/>
                </a:lnTo>
                <a:lnTo>
                  <a:pt x="194" y="330"/>
                </a:lnTo>
                <a:lnTo>
                  <a:pt x="389" y="199"/>
                </a:lnTo>
                <a:lnTo>
                  <a:pt x="366" y="176"/>
                </a:lnTo>
                <a:lnTo>
                  <a:pt x="194" y="290"/>
                </a:lnTo>
                <a:close/>
                <a:moveTo>
                  <a:pt x="194" y="364"/>
                </a:moveTo>
                <a:lnTo>
                  <a:pt x="23" y="250"/>
                </a:lnTo>
                <a:lnTo>
                  <a:pt x="0" y="273"/>
                </a:lnTo>
                <a:lnTo>
                  <a:pt x="194" y="404"/>
                </a:lnTo>
                <a:lnTo>
                  <a:pt x="389" y="273"/>
                </a:lnTo>
                <a:lnTo>
                  <a:pt x="366" y="250"/>
                </a:lnTo>
                <a:lnTo>
                  <a:pt x="194" y="36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7"/>
          <p:cNvSpPr/>
          <p:nvPr/>
        </p:nvSpPr>
        <p:spPr bwMode="auto">
          <a:xfrm>
            <a:off x="9936137" y="2818929"/>
            <a:ext cx="408033" cy="541136"/>
          </a:xfrm>
          <a:custGeom>
            <a:avLst/>
            <a:gdLst>
              <a:gd name="T0" fmla="*/ 2147483646 w 193"/>
              <a:gd name="T1" fmla="*/ 0 h 256"/>
              <a:gd name="T2" fmla="*/ 0 w 193"/>
              <a:gd name="T3" fmla="*/ 2147483646 h 256"/>
              <a:gd name="T4" fmla="*/ 2147483646 w 193"/>
              <a:gd name="T5" fmla="*/ 2147483646 h 256"/>
              <a:gd name="T6" fmla="*/ 2147483646 w 193"/>
              <a:gd name="T7" fmla="*/ 2147483646 h 256"/>
              <a:gd name="T8" fmla="*/ 2147483646 w 193"/>
              <a:gd name="T9" fmla="*/ 2147483646 h 256"/>
              <a:gd name="T10" fmla="*/ 2147483646 w 193"/>
              <a:gd name="T11" fmla="*/ 2147483646 h 256"/>
              <a:gd name="T12" fmla="*/ 2147483646 w 193"/>
              <a:gd name="T13" fmla="*/ 2147483646 h 256"/>
              <a:gd name="T14" fmla="*/ 2147483646 w 193"/>
              <a:gd name="T15" fmla="*/ 2147483646 h 256"/>
              <a:gd name="T16" fmla="*/ 2147483646 w 193"/>
              <a:gd name="T17" fmla="*/ 2147483646 h 256"/>
              <a:gd name="T18" fmla="*/ 2147483646 w 193"/>
              <a:gd name="T19" fmla="*/ 2147483646 h 256"/>
              <a:gd name="T20" fmla="*/ 2147483646 w 193"/>
              <a:gd name="T21" fmla="*/ 2147483646 h 256"/>
              <a:gd name="T22" fmla="*/ 2147483646 w 193"/>
              <a:gd name="T23" fmla="*/ 2147483646 h 256"/>
              <a:gd name="T24" fmla="*/ 2147483646 w 193"/>
              <a:gd name="T25" fmla="*/ 2147483646 h 256"/>
              <a:gd name="T26" fmla="*/ 2147483646 w 193"/>
              <a:gd name="T27" fmla="*/ 2147483646 h 256"/>
              <a:gd name="T28" fmla="*/ 2147483646 w 193"/>
              <a:gd name="T29" fmla="*/ 2147483646 h 256"/>
              <a:gd name="T30" fmla="*/ 2147483646 w 193"/>
              <a:gd name="T31" fmla="*/ 2147483646 h 256"/>
              <a:gd name="T32" fmla="*/ 2147483646 w 193"/>
              <a:gd name="T33" fmla="*/ 2147483646 h 256"/>
              <a:gd name="T34" fmla="*/ 2147483646 w 193"/>
              <a:gd name="T35" fmla="*/ 2147483646 h 256"/>
              <a:gd name="T36" fmla="*/ 2147483646 w 193"/>
              <a:gd name="T37" fmla="*/ 2147483646 h 256"/>
              <a:gd name="T38" fmla="*/ 2147483646 w 193"/>
              <a:gd name="T39" fmla="*/ 2147483646 h 256"/>
              <a:gd name="T40" fmla="*/ 2147483646 w 193"/>
              <a:gd name="T41" fmla="*/ 2147483646 h 256"/>
              <a:gd name="T42" fmla="*/ 2147483646 w 193"/>
              <a:gd name="T43" fmla="*/ 2147483646 h 256"/>
              <a:gd name="T44" fmla="*/ 2147483646 w 193"/>
              <a:gd name="T45" fmla="*/ 2147483646 h 256"/>
              <a:gd name="T46" fmla="*/ 2147483646 w 193"/>
              <a:gd name="T47" fmla="*/ 2147483646 h 256"/>
              <a:gd name="T48" fmla="*/ 2147483646 w 193"/>
              <a:gd name="T49" fmla="*/ 2147483646 h 256"/>
              <a:gd name="T50" fmla="*/ 2147483646 w 193"/>
              <a:gd name="T51" fmla="*/ 2147483646 h 256"/>
              <a:gd name="T52" fmla="*/ 2147483646 w 193"/>
              <a:gd name="T53" fmla="*/ 2147483646 h 256"/>
              <a:gd name="T54" fmla="*/ 2147483646 w 193"/>
              <a:gd name="T55" fmla="*/ 2147483646 h 256"/>
              <a:gd name="T56" fmla="*/ 2147483646 w 193"/>
              <a:gd name="T57" fmla="*/ 2147483646 h 256"/>
              <a:gd name="T58" fmla="*/ 2147483646 w 193"/>
              <a:gd name="T59" fmla="*/ 2147483646 h 256"/>
              <a:gd name="T60" fmla="*/ 2147483646 w 193"/>
              <a:gd name="T61" fmla="*/ 2147483646 h 256"/>
              <a:gd name="T62" fmla="*/ 2147483646 w 193"/>
              <a:gd name="T63" fmla="*/ 0 h 2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3" h="256">
                <a:moveTo>
                  <a:pt x="97" y="0"/>
                </a:moveTo>
                <a:cubicBezTo>
                  <a:pt x="43" y="0"/>
                  <a:pt x="0" y="43"/>
                  <a:pt x="0" y="96"/>
                </a:cubicBezTo>
                <a:cubicBezTo>
                  <a:pt x="0" y="137"/>
                  <a:pt x="39" y="168"/>
                  <a:pt x="39" y="168"/>
                </a:cubicBezTo>
                <a:cubicBezTo>
                  <a:pt x="52" y="178"/>
                  <a:pt x="62" y="193"/>
                  <a:pt x="62" y="203"/>
                </a:cubicBezTo>
                <a:cubicBezTo>
                  <a:pt x="62" y="206"/>
                  <a:pt x="63" y="210"/>
                  <a:pt x="67" y="213"/>
                </a:cubicBezTo>
                <a:cubicBezTo>
                  <a:pt x="66" y="214"/>
                  <a:pt x="65" y="215"/>
                  <a:pt x="65" y="216"/>
                </a:cubicBezTo>
                <a:cubicBezTo>
                  <a:pt x="65" y="218"/>
                  <a:pt x="66" y="220"/>
                  <a:pt x="67" y="221"/>
                </a:cubicBezTo>
                <a:cubicBezTo>
                  <a:pt x="66" y="222"/>
                  <a:pt x="65" y="223"/>
                  <a:pt x="65" y="225"/>
                </a:cubicBezTo>
                <a:cubicBezTo>
                  <a:pt x="65" y="227"/>
                  <a:pt x="66" y="228"/>
                  <a:pt x="67" y="229"/>
                </a:cubicBezTo>
                <a:cubicBezTo>
                  <a:pt x="66" y="230"/>
                  <a:pt x="65" y="232"/>
                  <a:pt x="65" y="233"/>
                </a:cubicBezTo>
                <a:cubicBezTo>
                  <a:pt x="65" y="235"/>
                  <a:pt x="66" y="237"/>
                  <a:pt x="68" y="238"/>
                </a:cubicBezTo>
                <a:cubicBezTo>
                  <a:pt x="67" y="239"/>
                  <a:pt x="67" y="240"/>
                  <a:pt x="67" y="242"/>
                </a:cubicBezTo>
                <a:cubicBezTo>
                  <a:pt x="67" y="244"/>
                  <a:pt x="68" y="246"/>
                  <a:pt x="70" y="247"/>
                </a:cubicBezTo>
                <a:cubicBezTo>
                  <a:pt x="70" y="247"/>
                  <a:pt x="70" y="247"/>
                  <a:pt x="70" y="247"/>
                </a:cubicBezTo>
                <a:cubicBezTo>
                  <a:pt x="77" y="254"/>
                  <a:pt x="77" y="254"/>
                  <a:pt x="77" y="254"/>
                </a:cubicBezTo>
                <a:cubicBezTo>
                  <a:pt x="78" y="256"/>
                  <a:pt x="80" y="256"/>
                  <a:pt x="82" y="256"/>
                </a:cubicBezTo>
                <a:cubicBezTo>
                  <a:pt x="111" y="256"/>
                  <a:pt x="111" y="256"/>
                  <a:pt x="111" y="256"/>
                </a:cubicBezTo>
                <a:cubicBezTo>
                  <a:pt x="113" y="256"/>
                  <a:pt x="115" y="256"/>
                  <a:pt x="116" y="254"/>
                </a:cubicBezTo>
                <a:cubicBezTo>
                  <a:pt x="123" y="247"/>
                  <a:pt x="123" y="247"/>
                  <a:pt x="123" y="247"/>
                </a:cubicBezTo>
                <a:cubicBezTo>
                  <a:pt x="123" y="247"/>
                  <a:pt x="123" y="247"/>
                  <a:pt x="124" y="247"/>
                </a:cubicBezTo>
                <a:cubicBezTo>
                  <a:pt x="125" y="246"/>
                  <a:pt x="127" y="244"/>
                  <a:pt x="127" y="242"/>
                </a:cubicBezTo>
                <a:cubicBezTo>
                  <a:pt x="127" y="240"/>
                  <a:pt x="126" y="239"/>
                  <a:pt x="126" y="238"/>
                </a:cubicBezTo>
                <a:cubicBezTo>
                  <a:pt x="127" y="237"/>
                  <a:pt x="128" y="235"/>
                  <a:pt x="128" y="233"/>
                </a:cubicBezTo>
                <a:cubicBezTo>
                  <a:pt x="128" y="232"/>
                  <a:pt x="128" y="230"/>
                  <a:pt x="126" y="229"/>
                </a:cubicBezTo>
                <a:cubicBezTo>
                  <a:pt x="128" y="228"/>
                  <a:pt x="128" y="227"/>
                  <a:pt x="128" y="225"/>
                </a:cubicBezTo>
                <a:cubicBezTo>
                  <a:pt x="128" y="223"/>
                  <a:pt x="128" y="222"/>
                  <a:pt x="126" y="221"/>
                </a:cubicBezTo>
                <a:cubicBezTo>
                  <a:pt x="128" y="220"/>
                  <a:pt x="128" y="218"/>
                  <a:pt x="128" y="216"/>
                </a:cubicBezTo>
                <a:cubicBezTo>
                  <a:pt x="128" y="215"/>
                  <a:pt x="128" y="214"/>
                  <a:pt x="127" y="213"/>
                </a:cubicBezTo>
                <a:cubicBezTo>
                  <a:pt x="130" y="210"/>
                  <a:pt x="132" y="206"/>
                  <a:pt x="132" y="203"/>
                </a:cubicBezTo>
                <a:cubicBezTo>
                  <a:pt x="132" y="193"/>
                  <a:pt x="142" y="178"/>
                  <a:pt x="154" y="168"/>
                </a:cubicBezTo>
                <a:cubicBezTo>
                  <a:pt x="154" y="168"/>
                  <a:pt x="193" y="137"/>
                  <a:pt x="193" y="96"/>
                </a:cubicBezTo>
                <a:cubicBezTo>
                  <a:pt x="193" y="43"/>
                  <a:pt x="150" y="0"/>
                  <a:pt x="97" y="0"/>
                </a:cubicBezTo>
                <a:close/>
              </a:path>
            </a:pathLst>
          </a:custGeom>
          <a:solidFill>
            <a:schemeClr val="bg1"/>
          </a:solidFill>
          <a:ln>
            <a:noFill/>
          </a:ln>
        </p:spPr>
        <p:txBody>
          <a:bodyPr/>
          <a:lstStyle/>
          <a:p>
            <a:endParaRPr lang="zh-CN" altLang="en-US"/>
          </a:p>
        </p:txBody>
      </p:sp>
      <p:sp>
        <p:nvSpPr>
          <p:cNvPr id="23" name="Freeform 18"/>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24" name="Freeform 19"/>
          <p:cNvSpPr/>
          <p:nvPr/>
        </p:nvSpPr>
        <p:spPr bwMode="auto">
          <a:xfrm>
            <a:off x="10259073" y="2646550"/>
            <a:ext cx="117828" cy="165832"/>
          </a:xfrm>
          <a:custGeom>
            <a:avLst/>
            <a:gdLst>
              <a:gd name="T0" fmla="*/ 2147483646 w 56"/>
              <a:gd name="T1" fmla="*/ 2147483646 h 79"/>
              <a:gd name="T2" fmla="*/ 2147483646 w 56"/>
              <a:gd name="T3" fmla="*/ 2147483646 h 79"/>
              <a:gd name="T4" fmla="*/ 2147483646 w 56"/>
              <a:gd name="T5" fmla="*/ 2147483646 h 79"/>
              <a:gd name="T6" fmla="*/ 2147483646 w 56"/>
              <a:gd name="T7" fmla="*/ 2147483646 h 79"/>
              <a:gd name="T8" fmla="*/ 2147483646 w 56"/>
              <a:gd name="T9" fmla="*/ 2147483646 h 79"/>
              <a:gd name="T10" fmla="*/ 2147483646 w 56"/>
              <a:gd name="T11" fmla="*/ 2147483646 h 79"/>
              <a:gd name="T12" fmla="*/ 2147483646 w 56"/>
              <a:gd name="T13" fmla="*/ 2147483646 h 79"/>
              <a:gd name="T14" fmla="*/ 2147483646 w 56"/>
              <a:gd name="T15" fmla="*/ 2147483646 h 79"/>
              <a:gd name="T16" fmla="*/ 2147483646 w 56"/>
              <a:gd name="T17" fmla="*/ 2147483646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9">
                <a:moveTo>
                  <a:pt x="16" y="74"/>
                </a:moveTo>
                <a:cubicBezTo>
                  <a:pt x="14" y="77"/>
                  <a:pt x="9" y="79"/>
                  <a:pt x="5" y="76"/>
                </a:cubicBezTo>
                <a:cubicBezTo>
                  <a:pt x="5" y="76"/>
                  <a:pt x="5" y="76"/>
                  <a:pt x="5" y="76"/>
                </a:cubicBezTo>
                <a:cubicBezTo>
                  <a:pt x="1" y="74"/>
                  <a:pt x="0" y="69"/>
                  <a:pt x="2" y="65"/>
                </a:cubicBezTo>
                <a:cubicBezTo>
                  <a:pt x="40" y="6"/>
                  <a:pt x="40" y="6"/>
                  <a:pt x="40" y="6"/>
                </a:cubicBezTo>
                <a:cubicBezTo>
                  <a:pt x="42" y="2"/>
                  <a:pt x="47" y="0"/>
                  <a:pt x="51" y="3"/>
                </a:cubicBezTo>
                <a:cubicBezTo>
                  <a:pt x="51" y="3"/>
                  <a:pt x="51" y="3"/>
                  <a:pt x="51" y="3"/>
                </a:cubicBezTo>
                <a:cubicBezTo>
                  <a:pt x="55" y="5"/>
                  <a:pt x="56" y="11"/>
                  <a:pt x="54" y="14"/>
                </a:cubicBezTo>
                <a:lnTo>
                  <a:pt x="16" y="74"/>
                </a:lnTo>
                <a:close/>
              </a:path>
            </a:pathLst>
          </a:custGeom>
          <a:solidFill>
            <a:schemeClr val="bg1"/>
          </a:solidFill>
          <a:ln>
            <a:noFill/>
          </a:ln>
        </p:spPr>
        <p:txBody>
          <a:bodyPr/>
          <a:lstStyle/>
          <a:p>
            <a:endParaRPr lang="zh-CN" altLang="en-US"/>
          </a:p>
        </p:txBody>
      </p:sp>
      <p:sp>
        <p:nvSpPr>
          <p:cNvPr id="25" name="Freeform 20"/>
          <p:cNvSpPr/>
          <p:nvPr/>
        </p:nvSpPr>
        <p:spPr bwMode="auto">
          <a:xfrm>
            <a:off x="10359444" y="2829838"/>
            <a:ext cx="174560" cy="98191"/>
          </a:xfrm>
          <a:custGeom>
            <a:avLst/>
            <a:gdLst>
              <a:gd name="T0" fmla="*/ 2147483646 w 83"/>
              <a:gd name="T1" fmla="*/ 2147483646 h 47"/>
              <a:gd name="T2" fmla="*/ 2147483646 w 83"/>
              <a:gd name="T3" fmla="*/ 2147483646 h 47"/>
              <a:gd name="T4" fmla="*/ 2147483646 w 83"/>
              <a:gd name="T5" fmla="*/ 2147483646 h 47"/>
              <a:gd name="T6" fmla="*/ 2147483646 w 83"/>
              <a:gd name="T7" fmla="*/ 2147483646 h 47"/>
              <a:gd name="T8" fmla="*/ 2147483646 w 83"/>
              <a:gd name="T9" fmla="*/ 2147483646 h 47"/>
              <a:gd name="T10" fmla="*/ 2147483646 w 83"/>
              <a:gd name="T11" fmla="*/ 2147483646 h 47"/>
              <a:gd name="T12" fmla="*/ 2147483646 w 83"/>
              <a:gd name="T13" fmla="*/ 2147483646 h 47"/>
              <a:gd name="T14" fmla="*/ 2147483646 w 83"/>
              <a:gd name="T15" fmla="*/ 2147483646 h 47"/>
              <a:gd name="T16" fmla="*/ 2147483646 w 83"/>
              <a:gd name="T17" fmla="*/ 214748364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7">
                <a:moveTo>
                  <a:pt x="13" y="45"/>
                </a:moveTo>
                <a:cubicBezTo>
                  <a:pt x="9" y="47"/>
                  <a:pt x="4" y="45"/>
                  <a:pt x="2" y="41"/>
                </a:cubicBezTo>
                <a:cubicBezTo>
                  <a:pt x="2" y="41"/>
                  <a:pt x="2" y="41"/>
                  <a:pt x="2" y="41"/>
                </a:cubicBezTo>
                <a:cubicBezTo>
                  <a:pt x="0" y="37"/>
                  <a:pt x="2" y="32"/>
                  <a:pt x="6" y="30"/>
                </a:cubicBezTo>
                <a:cubicBezTo>
                  <a:pt x="70" y="2"/>
                  <a:pt x="70" y="2"/>
                  <a:pt x="70" y="2"/>
                </a:cubicBezTo>
                <a:cubicBezTo>
                  <a:pt x="74" y="0"/>
                  <a:pt x="79" y="2"/>
                  <a:pt x="81" y="6"/>
                </a:cubicBezTo>
                <a:cubicBezTo>
                  <a:pt x="81" y="6"/>
                  <a:pt x="81" y="6"/>
                  <a:pt x="81" y="6"/>
                </a:cubicBezTo>
                <a:cubicBezTo>
                  <a:pt x="83" y="10"/>
                  <a:pt x="81" y="15"/>
                  <a:pt x="77" y="17"/>
                </a:cubicBezTo>
                <a:lnTo>
                  <a:pt x="13" y="45"/>
                </a:lnTo>
                <a:close/>
              </a:path>
            </a:pathLst>
          </a:custGeom>
          <a:solidFill>
            <a:schemeClr val="bg1"/>
          </a:solidFill>
          <a:ln>
            <a:noFill/>
          </a:ln>
        </p:spPr>
        <p:txBody>
          <a:bodyPr/>
          <a:lstStyle/>
          <a:p>
            <a:endParaRPr lang="zh-CN" altLang="en-US"/>
          </a:p>
        </p:txBody>
      </p:sp>
      <p:sp>
        <p:nvSpPr>
          <p:cNvPr id="26" name="Freeform 21"/>
          <p:cNvSpPr/>
          <p:nvPr/>
        </p:nvSpPr>
        <p:spPr bwMode="auto">
          <a:xfrm>
            <a:off x="10383446" y="3037128"/>
            <a:ext cx="183288" cy="58913"/>
          </a:xfrm>
          <a:custGeom>
            <a:avLst/>
            <a:gdLst>
              <a:gd name="T0" fmla="*/ 2147483646 w 87"/>
              <a:gd name="T1" fmla="*/ 2147483646 h 27"/>
              <a:gd name="T2" fmla="*/ 0 w 87"/>
              <a:gd name="T3" fmla="*/ 2147483646 h 27"/>
              <a:gd name="T4" fmla="*/ 0 w 87"/>
              <a:gd name="T5" fmla="*/ 2147483646 h 27"/>
              <a:gd name="T6" fmla="*/ 2147483646 w 87"/>
              <a:gd name="T7" fmla="*/ 2147483646 h 27"/>
              <a:gd name="T8" fmla="*/ 2147483646 w 87"/>
              <a:gd name="T9" fmla="*/ 2147483646 h 27"/>
              <a:gd name="T10" fmla="*/ 2147483646 w 87"/>
              <a:gd name="T11" fmla="*/ 2147483646 h 27"/>
              <a:gd name="T12" fmla="*/ 2147483646 w 87"/>
              <a:gd name="T13" fmla="*/ 2147483646 h 27"/>
              <a:gd name="T14" fmla="*/ 2147483646 w 87"/>
              <a:gd name="T15" fmla="*/ 2147483646 h 27"/>
              <a:gd name="T16" fmla="*/ 2147483646 w 87"/>
              <a:gd name="T17" fmla="*/ 21474836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7">
                <a:moveTo>
                  <a:pt x="8" y="17"/>
                </a:moveTo>
                <a:cubicBezTo>
                  <a:pt x="3" y="17"/>
                  <a:pt x="0" y="12"/>
                  <a:pt x="0" y="8"/>
                </a:cubicBezTo>
                <a:cubicBezTo>
                  <a:pt x="0" y="8"/>
                  <a:pt x="0" y="8"/>
                  <a:pt x="0" y="8"/>
                </a:cubicBezTo>
                <a:cubicBezTo>
                  <a:pt x="1" y="3"/>
                  <a:pt x="5" y="0"/>
                  <a:pt x="10" y="1"/>
                </a:cubicBezTo>
                <a:cubicBezTo>
                  <a:pt x="79" y="10"/>
                  <a:pt x="79" y="10"/>
                  <a:pt x="79" y="10"/>
                </a:cubicBezTo>
                <a:cubicBezTo>
                  <a:pt x="84" y="11"/>
                  <a:pt x="87" y="15"/>
                  <a:pt x="86" y="20"/>
                </a:cubicBezTo>
                <a:cubicBezTo>
                  <a:pt x="86" y="20"/>
                  <a:pt x="86" y="20"/>
                  <a:pt x="86" y="20"/>
                </a:cubicBezTo>
                <a:cubicBezTo>
                  <a:pt x="86" y="24"/>
                  <a:pt x="81" y="27"/>
                  <a:pt x="77" y="27"/>
                </a:cubicBezTo>
                <a:lnTo>
                  <a:pt x="8" y="17"/>
                </a:lnTo>
                <a:close/>
              </a:path>
            </a:pathLst>
          </a:custGeom>
          <a:solidFill>
            <a:schemeClr val="bg1"/>
          </a:solidFill>
          <a:ln>
            <a:noFill/>
          </a:ln>
        </p:spPr>
        <p:txBody>
          <a:bodyPr/>
          <a:lstStyle/>
          <a:p>
            <a:endParaRPr lang="zh-CN" altLang="en-US"/>
          </a:p>
        </p:txBody>
      </p:sp>
      <p:sp>
        <p:nvSpPr>
          <p:cNvPr id="27" name="Freeform 22"/>
          <p:cNvSpPr/>
          <p:nvPr/>
        </p:nvSpPr>
        <p:spPr bwMode="auto">
          <a:xfrm>
            <a:off x="10320168" y="3174594"/>
            <a:ext cx="150557" cy="135284"/>
          </a:xfrm>
          <a:custGeom>
            <a:avLst/>
            <a:gdLst>
              <a:gd name="T0" fmla="*/ 2147483646 w 72"/>
              <a:gd name="T1" fmla="*/ 2147483646 h 64"/>
              <a:gd name="T2" fmla="*/ 2147483646 w 72"/>
              <a:gd name="T3" fmla="*/ 2147483646 h 64"/>
              <a:gd name="T4" fmla="*/ 2147483646 w 72"/>
              <a:gd name="T5" fmla="*/ 2147483646 h 64"/>
              <a:gd name="T6" fmla="*/ 2147483646 w 72"/>
              <a:gd name="T7" fmla="*/ 2147483646 h 64"/>
              <a:gd name="T8" fmla="*/ 2147483646 w 72"/>
              <a:gd name="T9" fmla="*/ 2147483646 h 64"/>
              <a:gd name="T10" fmla="*/ 2147483646 w 72"/>
              <a:gd name="T11" fmla="*/ 2147483646 h 64"/>
              <a:gd name="T12" fmla="*/ 2147483646 w 72"/>
              <a:gd name="T13" fmla="*/ 2147483646 h 64"/>
              <a:gd name="T14" fmla="*/ 2147483646 w 72"/>
              <a:gd name="T15" fmla="*/ 2147483646 h 64"/>
              <a:gd name="T16" fmla="*/ 2147483646 w 72"/>
              <a:gd name="T17" fmla="*/ 2147483646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4">
                <a:moveTo>
                  <a:pt x="4" y="15"/>
                </a:moveTo>
                <a:cubicBezTo>
                  <a:pt x="0" y="12"/>
                  <a:pt x="0" y="7"/>
                  <a:pt x="3" y="4"/>
                </a:cubicBezTo>
                <a:cubicBezTo>
                  <a:pt x="3" y="4"/>
                  <a:pt x="3" y="4"/>
                  <a:pt x="3" y="4"/>
                </a:cubicBezTo>
                <a:cubicBezTo>
                  <a:pt x="6" y="0"/>
                  <a:pt x="11" y="0"/>
                  <a:pt x="15" y="3"/>
                </a:cubicBezTo>
                <a:cubicBezTo>
                  <a:pt x="68" y="49"/>
                  <a:pt x="68" y="49"/>
                  <a:pt x="68" y="49"/>
                </a:cubicBezTo>
                <a:cubicBezTo>
                  <a:pt x="71" y="51"/>
                  <a:pt x="72" y="57"/>
                  <a:pt x="69" y="60"/>
                </a:cubicBezTo>
                <a:cubicBezTo>
                  <a:pt x="69" y="60"/>
                  <a:pt x="69" y="60"/>
                  <a:pt x="69" y="60"/>
                </a:cubicBezTo>
                <a:cubicBezTo>
                  <a:pt x="66" y="64"/>
                  <a:pt x="60" y="64"/>
                  <a:pt x="57" y="61"/>
                </a:cubicBezTo>
                <a:lnTo>
                  <a:pt x="4" y="15"/>
                </a:lnTo>
                <a:close/>
              </a:path>
            </a:pathLst>
          </a:custGeom>
          <a:solidFill>
            <a:schemeClr val="bg1"/>
          </a:solidFill>
          <a:ln>
            <a:noFill/>
          </a:ln>
        </p:spPr>
        <p:txBody>
          <a:bodyPr/>
          <a:lstStyle/>
          <a:p>
            <a:endParaRPr lang="zh-CN" altLang="en-US"/>
          </a:p>
        </p:txBody>
      </p:sp>
      <p:sp>
        <p:nvSpPr>
          <p:cNvPr id="28" name="Freeform 23"/>
          <p:cNvSpPr/>
          <p:nvPr/>
        </p:nvSpPr>
        <p:spPr bwMode="auto">
          <a:xfrm>
            <a:off x="9800853" y="3174594"/>
            <a:ext cx="150557" cy="137467"/>
          </a:xfrm>
          <a:custGeom>
            <a:avLst/>
            <a:gdLst>
              <a:gd name="T0" fmla="*/ 2147483646 w 71"/>
              <a:gd name="T1" fmla="*/ 2147483646 h 65"/>
              <a:gd name="T2" fmla="*/ 2147483646 w 71"/>
              <a:gd name="T3" fmla="*/ 2147483646 h 65"/>
              <a:gd name="T4" fmla="*/ 2147483646 w 71"/>
              <a:gd name="T5" fmla="*/ 2147483646 h 65"/>
              <a:gd name="T6" fmla="*/ 2147483646 w 71"/>
              <a:gd name="T7" fmla="*/ 2147483646 h 65"/>
              <a:gd name="T8" fmla="*/ 2147483646 w 71"/>
              <a:gd name="T9" fmla="*/ 2147483646 h 65"/>
              <a:gd name="T10" fmla="*/ 2147483646 w 71"/>
              <a:gd name="T11" fmla="*/ 2147483646 h 65"/>
              <a:gd name="T12" fmla="*/ 2147483646 w 71"/>
              <a:gd name="T13" fmla="*/ 2147483646 h 65"/>
              <a:gd name="T14" fmla="*/ 2147483646 w 71"/>
              <a:gd name="T15" fmla="*/ 2147483646 h 65"/>
              <a:gd name="T16" fmla="*/ 2147483646 w 71"/>
              <a:gd name="T17" fmla="*/ 2147483646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65">
                <a:moveTo>
                  <a:pt x="56" y="3"/>
                </a:moveTo>
                <a:cubicBezTo>
                  <a:pt x="60" y="0"/>
                  <a:pt x="65" y="1"/>
                  <a:pt x="68" y="4"/>
                </a:cubicBezTo>
                <a:cubicBezTo>
                  <a:pt x="68" y="4"/>
                  <a:pt x="68" y="4"/>
                  <a:pt x="68" y="4"/>
                </a:cubicBezTo>
                <a:cubicBezTo>
                  <a:pt x="71" y="8"/>
                  <a:pt x="71" y="13"/>
                  <a:pt x="67" y="16"/>
                </a:cubicBezTo>
                <a:cubicBezTo>
                  <a:pt x="14" y="62"/>
                  <a:pt x="14" y="62"/>
                  <a:pt x="14" y="62"/>
                </a:cubicBezTo>
                <a:cubicBezTo>
                  <a:pt x="11" y="65"/>
                  <a:pt x="6" y="64"/>
                  <a:pt x="3" y="61"/>
                </a:cubicBezTo>
                <a:cubicBezTo>
                  <a:pt x="3" y="61"/>
                  <a:pt x="3" y="61"/>
                  <a:pt x="3" y="61"/>
                </a:cubicBezTo>
                <a:cubicBezTo>
                  <a:pt x="0" y="58"/>
                  <a:pt x="0" y="52"/>
                  <a:pt x="3" y="49"/>
                </a:cubicBezTo>
                <a:lnTo>
                  <a:pt x="56" y="3"/>
                </a:lnTo>
                <a:close/>
              </a:path>
            </a:pathLst>
          </a:custGeom>
          <a:solidFill>
            <a:schemeClr val="bg1"/>
          </a:solidFill>
          <a:ln>
            <a:noFill/>
          </a:ln>
        </p:spPr>
        <p:txBody>
          <a:bodyPr/>
          <a:lstStyle/>
          <a:p>
            <a:endParaRPr lang="zh-CN" altLang="en-US"/>
          </a:p>
        </p:txBody>
      </p:sp>
      <p:sp>
        <p:nvSpPr>
          <p:cNvPr id="29" name="Freeform 24"/>
          <p:cNvSpPr/>
          <p:nvPr/>
        </p:nvSpPr>
        <p:spPr bwMode="auto">
          <a:xfrm>
            <a:off x="9704845" y="3037128"/>
            <a:ext cx="183288" cy="61096"/>
          </a:xfrm>
          <a:custGeom>
            <a:avLst/>
            <a:gdLst>
              <a:gd name="T0" fmla="*/ 2147483646 w 87"/>
              <a:gd name="T1" fmla="*/ 2147483646 h 28"/>
              <a:gd name="T2" fmla="*/ 2147483646 w 87"/>
              <a:gd name="T3" fmla="*/ 2147483646 h 28"/>
              <a:gd name="T4" fmla="*/ 2147483646 w 87"/>
              <a:gd name="T5" fmla="*/ 2147483646 h 28"/>
              <a:gd name="T6" fmla="*/ 2147483646 w 87"/>
              <a:gd name="T7" fmla="*/ 2147483646 h 28"/>
              <a:gd name="T8" fmla="*/ 2147483646 w 87"/>
              <a:gd name="T9" fmla="*/ 2147483646 h 28"/>
              <a:gd name="T10" fmla="*/ 0 w 87"/>
              <a:gd name="T11" fmla="*/ 2147483646 h 28"/>
              <a:gd name="T12" fmla="*/ 0 w 87"/>
              <a:gd name="T13" fmla="*/ 2147483646 h 28"/>
              <a:gd name="T14" fmla="*/ 2147483646 w 87"/>
              <a:gd name="T15" fmla="*/ 2147483646 h 28"/>
              <a:gd name="T16" fmla="*/ 2147483646 w 87"/>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8">
                <a:moveTo>
                  <a:pt x="77" y="1"/>
                </a:moveTo>
                <a:cubicBezTo>
                  <a:pt x="81" y="0"/>
                  <a:pt x="86" y="3"/>
                  <a:pt x="86" y="8"/>
                </a:cubicBezTo>
                <a:cubicBezTo>
                  <a:pt x="86" y="8"/>
                  <a:pt x="86" y="8"/>
                  <a:pt x="86" y="8"/>
                </a:cubicBezTo>
                <a:cubicBezTo>
                  <a:pt x="87" y="12"/>
                  <a:pt x="84" y="17"/>
                  <a:pt x="79" y="17"/>
                </a:cubicBezTo>
                <a:cubicBezTo>
                  <a:pt x="10" y="27"/>
                  <a:pt x="10" y="27"/>
                  <a:pt x="10" y="27"/>
                </a:cubicBezTo>
                <a:cubicBezTo>
                  <a:pt x="5" y="28"/>
                  <a:pt x="1" y="24"/>
                  <a:pt x="0" y="20"/>
                </a:cubicBezTo>
                <a:cubicBezTo>
                  <a:pt x="0" y="20"/>
                  <a:pt x="0" y="20"/>
                  <a:pt x="0" y="20"/>
                </a:cubicBezTo>
                <a:cubicBezTo>
                  <a:pt x="0" y="15"/>
                  <a:pt x="3" y="11"/>
                  <a:pt x="7" y="10"/>
                </a:cubicBezTo>
                <a:lnTo>
                  <a:pt x="77" y="1"/>
                </a:lnTo>
                <a:close/>
              </a:path>
            </a:pathLst>
          </a:custGeom>
          <a:solidFill>
            <a:schemeClr val="bg1"/>
          </a:solidFill>
          <a:ln>
            <a:noFill/>
          </a:ln>
        </p:spPr>
        <p:txBody>
          <a:bodyPr/>
          <a:lstStyle/>
          <a:p>
            <a:endParaRPr lang="zh-CN" altLang="en-US"/>
          </a:p>
        </p:txBody>
      </p:sp>
      <p:sp>
        <p:nvSpPr>
          <p:cNvPr id="30" name="Freeform 25"/>
          <p:cNvSpPr/>
          <p:nvPr/>
        </p:nvSpPr>
        <p:spPr bwMode="auto">
          <a:xfrm>
            <a:off x="9735393" y="2829838"/>
            <a:ext cx="174560" cy="100372"/>
          </a:xfrm>
          <a:custGeom>
            <a:avLst/>
            <a:gdLst>
              <a:gd name="T0" fmla="*/ 2147483646 w 83"/>
              <a:gd name="T1" fmla="*/ 2147483646 h 48"/>
              <a:gd name="T2" fmla="*/ 2147483646 w 83"/>
              <a:gd name="T3" fmla="*/ 2147483646 h 48"/>
              <a:gd name="T4" fmla="*/ 2147483646 w 83"/>
              <a:gd name="T5" fmla="*/ 2147483646 h 48"/>
              <a:gd name="T6" fmla="*/ 2147483646 w 83"/>
              <a:gd name="T7" fmla="*/ 2147483646 h 48"/>
              <a:gd name="T8" fmla="*/ 2147483646 w 83"/>
              <a:gd name="T9" fmla="*/ 2147483646 h 48"/>
              <a:gd name="T10" fmla="*/ 2147483646 w 83"/>
              <a:gd name="T11" fmla="*/ 2147483646 h 48"/>
              <a:gd name="T12" fmla="*/ 2147483646 w 83"/>
              <a:gd name="T13" fmla="*/ 2147483646 h 48"/>
              <a:gd name="T14" fmla="*/ 2147483646 w 83"/>
              <a:gd name="T15" fmla="*/ 2147483646 h 48"/>
              <a:gd name="T16" fmla="*/ 2147483646 w 83"/>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8">
                <a:moveTo>
                  <a:pt x="77" y="30"/>
                </a:moveTo>
                <a:cubicBezTo>
                  <a:pt x="81" y="32"/>
                  <a:pt x="83" y="37"/>
                  <a:pt x="81" y="41"/>
                </a:cubicBezTo>
                <a:cubicBezTo>
                  <a:pt x="81" y="41"/>
                  <a:pt x="81" y="41"/>
                  <a:pt x="81" y="41"/>
                </a:cubicBezTo>
                <a:cubicBezTo>
                  <a:pt x="80" y="46"/>
                  <a:pt x="75" y="48"/>
                  <a:pt x="70" y="46"/>
                </a:cubicBezTo>
                <a:cubicBezTo>
                  <a:pt x="6" y="17"/>
                  <a:pt x="6" y="17"/>
                  <a:pt x="6" y="17"/>
                </a:cubicBezTo>
                <a:cubicBezTo>
                  <a:pt x="2" y="15"/>
                  <a:pt x="0" y="10"/>
                  <a:pt x="2" y="6"/>
                </a:cubicBezTo>
                <a:cubicBezTo>
                  <a:pt x="2" y="6"/>
                  <a:pt x="2" y="6"/>
                  <a:pt x="2" y="6"/>
                </a:cubicBezTo>
                <a:cubicBezTo>
                  <a:pt x="4" y="2"/>
                  <a:pt x="9" y="0"/>
                  <a:pt x="13" y="2"/>
                </a:cubicBezTo>
                <a:lnTo>
                  <a:pt x="77" y="30"/>
                </a:lnTo>
                <a:close/>
              </a:path>
            </a:pathLst>
          </a:custGeom>
          <a:solidFill>
            <a:schemeClr val="bg1"/>
          </a:solidFill>
          <a:ln>
            <a:noFill/>
          </a:ln>
        </p:spPr>
        <p:txBody>
          <a:bodyPr/>
          <a:lstStyle/>
          <a:p>
            <a:endParaRPr lang="zh-CN" altLang="en-US"/>
          </a:p>
        </p:txBody>
      </p:sp>
      <p:sp>
        <p:nvSpPr>
          <p:cNvPr id="31" name="Freeform 26"/>
          <p:cNvSpPr/>
          <p:nvPr/>
        </p:nvSpPr>
        <p:spPr bwMode="auto">
          <a:xfrm>
            <a:off x="9892497" y="2648733"/>
            <a:ext cx="117828" cy="163649"/>
          </a:xfrm>
          <a:custGeom>
            <a:avLst/>
            <a:gdLst>
              <a:gd name="T0" fmla="*/ 2147483646 w 56"/>
              <a:gd name="T1" fmla="*/ 2147483646 h 78"/>
              <a:gd name="T2" fmla="*/ 2147483646 w 56"/>
              <a:gd name="T3" fmla="*/ 2147483646 h 78"/>
              <a:gd name="T4" fmla="*/ 2147483646 w 56"/>
              <a:gd name="T5" fmla="*/ 2147483646 h 78"/>
              <a:gd name="T6" fmla="*/ 2147483646 w 56"/>
              <a:gd name="T7" fmla="*/ 2147483646 h 78"/>
              <a:gd name="T8" fmla="*/ 2147483646 w 56"/>
              <a:gd name="T9" fmla="*/ 2147483646 h 78"/>
              <a:gd name="T10" fmla="*/ 2147483646 w 56"/>
              <a:gd name="T11" fmla="*/ 2147483646 h 78"/>
              <a:gd name="T12" fmla="*/ 2147483646 w 56"/>
              <a:gd name="T13" fmla="*/ 2147483646 h 78"/>
              <a:gd name="T14" fmla="*/ 2147483646 w 56"/>
              <a:gd name="T15" fmla="*/ 2147483646 h 78"/>
              <a:gd name="T16" fmla="*/ 2147483646 w 56"/>
              <a:gd name="T17" fmla="*/ 214748364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8">
                <a:moveTo>
                  <a:pt x="54" y="64"/>
                </a:moveTo>
                <a:cubicBezTo>
                  <a:pt x="56" y="68"/>
                  <a:pt x="55" y="73"/>
                  <a:pt x="51" y="75"/>
                </a:cubicBezTo>
                <a:cubicBezTo>
                  <a:pt x="51" y="75"/>
                  <a:pt x="51" y="75"/>
                  <a:pt x="51" y="75"/>
                </a:cubicBezTo>
                <a:cubicBezTo>
                  <a:pt x="47" y="78"/>
                  <a:pt x="42" y="77"/>
                  <a:pt x="40" y="73"/>
                </a:cubicBezTo>
                <a:cubicBezTo>
                  <a:pt x="2" y="14"/>
                  <a:pt x="2" y="14"/>
                  <a:pt x="2" y="14"/>
                </a:cubicBezTo>
                <a:cubicBezTo>
                  <a:pt x="0" y="10"/>
                  <a:pt x="1" y="5"/>
                  <a:pt x="5" y="2"/>
                </a:cubicBezTo>
                <a:cubicBezTo>
                  <a:pt x="5" y="2"/>
                  <a:pt x="5" y="2"/>
                  <a:pt x="5" y="2"/>
                </a:cubicBezTo>
                <a:cubicBezTo>
                  <a:pt x="9" y="0"/>
                  <a:pt x="14" y="1"/>
                  <a:pt x="16" y="5"/>
                </a:cubicBezTo>
                <a:lnTo>
                  <a:pt x="54" y="64"/>
                </a:lnTo>
                <a:close/>
              </a:path>
            </a:pathLst>
          </a:custGeom>
          <a:solidFill>
            <a:schemeClr val="bg1"/>
          </a:solidFill>
          <a:ln>
            <a:noFill/>
          </a:ln>
        </p:spPr>
        <p:txBody>
          <a:bodyPr/>
          <a:lstStyle/>
          <a:p>
            <a:endParaRPr lang="zh-CN" altLang="en-US"/>
          </a:p>
        </p:txBody>
      </p:sp>
      <p:sp>
        <p:nvSpPr>
          <p:cNvPr id="32" name="Freeform 27"/>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33" name="等腰三角形 32"/>
          <p:cNvSpPr/>
          <p:nvPr/>
        </p:nvSpPr>
        <p:spPr>
          <a:xfrm rot="10800000">
            <a:off x="2248956" y="3947021"/>
            <a:ext cx="222564"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等腰三角形 33"/>
          <p:cNvSpPr/>
          <p:nvPr/>
        </p:nvSpPr>
        <p:spPr>
          <a:xfrm rot="10800000">
            <a:off x="4843353"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等腰三角形 34"/>
          <p:cNvSpPr/>
          <p:nvPr/>
        </p:nvSpPr>
        <p:spPr>
          <a:xfrm rot="10800000">
            <a:off x="7472660"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等腰三角形 35"/>
          <p:cNvSpPr/>
          <p:nvPr/>
        </p:nvSpPr>
        <p:spPr>
          <a:xfrm rot="10800000">
            <a:off x="10034326" y="3947021"/>
            <a:ext cx="224747"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34"/>
          <p:cNvSpPr txBox="1">
            <a:spLocks noChangeArrowheads="1"/>
          </p:cNvSpPr>
          <p:nvPr/>
        </p:nvSpPr>
        <p:spPr bwMode="auto">
          <a:xfrm>
            <a:off x="1646725" y="4504491"/>
            <a:ext cx="2208182" cy="50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01.</a:t>
            </a:r>
            <a:r>
              <a:rPr lang="zh-CN" altLang="en-US" sz="1800" b="1">
                <a:solidFill>
                  <a:schemeClr val="bg1"/>
                </a:solidFill>
                <a:latin typeface="微软雅黑" panose="020B0503020204020204" pitchFamily="34" charset="-122"/>
                <a:ea typeface="微软雅黑" panose="020B0503020204020204" pitchFamily="34" charset="-122"/>
              </a:rPr>
              <a:t>核心内容</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8" name="文本框 35"/>
          <p:cNvSpPr txBox="1">
            <a:spLocks noChangeArrowheads="1"/>
          </p:cNvSpPr>
          <p:nvPr/>
        </p:nvSpPr>
        <p:spPr bwMode="auto">
          <a:xfrm>
            <a:off x="4225847" y="4517583"/>
            <a:ext cx="2114357"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02.</a:t>
            </a:r>
            <a:r>
              <a:rPr lang="zh-CN" altLang="en-US" sz="1800" b="1">
                <a:solidFill>
                  <a:schemeClr val="bg1"/>
                </a:solidFill>
                <a:latin typeface="微软雅黑" panose="020B0503020204020204" pitchFamily="34" charset="-122"/>
                <a:ea typeface="微软雅黑" panose="020B0503020204020204" pitchFamily="34" charset="-122"/>
              </a:rPr>
              <a:t>核心内容</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9" name="文本框 36"/>
          <p:cNvSpPr txBox="1">
            <a:spLocks noChangeArrowheads="1"/>
          </p:cNvSpPr>
          <p:nvPr/>
        </p:nvSpPr>
        <p:spPr bwMode="auto">
          <a:xfrm>
            <a:off x="6859519" y="4550312"/>
            <a:ext cx="2072898"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03.</a:t>
            </a:r>
            <a:r>
              <a:rPr lang="zh-CN" altLang="en-US" sz="1800" b="1">
                <a:solidFill>
                  <a:schemeClr val="bg1"/>
                </a:solidFill>
                <a:latin typeface="微软雅黑" panose="020B0503020204020204" pitchFamily="34" charset="-122"/>
                <a:ea typeface="微软雅黑" panose="020B0503020204020204" pitchFamily="34" charset="-122"/>
              </a:rPr>
              <a:t>核心内容</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40" name="文本框 37"/>
          <p:cNvSpPr txBox="1">
            <a:spLocks noChangeArrowheads="1"/>
          </p:cNvSpPr>
          <p:nvPr/>
        </p:nvSpPr>
        <p:spPr bwMode="auto">
          <a:xfrm>
            <a:off x="9499737" y="4550312"/>
            <a:ext cx="2075080"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dirty="0">
                <a:solidFill>
                  <a:schemeClr val="bg1"/>
                </a:solidFill>
                <a:latin typeface="微软雅黑" panose="020B0503020204020204" pitchFamily="34" charset="-122"/>
                <a:ea typeface="微软雅黑" panose="020B0503020204020204" pitchFamily="34" charset="-122"/>
              </a:rPr>
              <a:t>04.</a:t>
            </a:r>
            <a:r>
              <a:rPr lang="zh-CN" altLang="en-US" sz="1800" b="1" dirty="0">
                <a:solidFill>
                  <a:schemeClr val="bg1"/>
                </a:solidFill>
                <a:latin typeface="微软雅黑" panose="020B0503020204020204" pitchFamily="34" charset="-122"/>
                <a:ea typeface="微软雅黑" panose="020B0503020204020204" pitchFamily="34" charset="-122"/>
              </a:rPr>
              <a:t>核心内容</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41" name="矩形 38"/>
          <p:cNvSpPr>
            <a:spLocks noChangeArrowheads="1"/>
          </p:cNvSpPr>
          <p:nvPr/>
        </p:nvSpPr>
        <p:spPr bwMode="auto">
          <a:xfrm>
            <a:off x="1398677" y="4990427"/>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矩形 39"/>
          <p:cNvSpPr>
            <a:spLocks noChangeArrowheads="1"/>
          </p:cNvSpPr>
          <p:nvPr/>
        </p:nvSpPr>
        <p:spPr bwMode="auto">
          <a:xfrm>
            <a:off x="3959251" y="4992194"/>
            <a:ext cx="1965981"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矩形 40"/>
          <p:cNvSpPr>
            <a:spLocks noChangeArrowheads="1"/>
          </p:cNvSpPr>
          <p:nvPr/>
        </p:nvSpPr>
        <p:spPr bwMode="auto">
          <a:xfrm>
            <a:off x="6602043" y="4996563"/>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矩形 41"/>
          <p:cNvSpPr>
            <a:spLocks noChangeArrowheads="1"/>
          </p:cNvSpPr>
          <p:nvPr/>
        </p:nvSpPr>
        <p:spPr bwMode="auto">
          <a:xfrm>
            <a:off x="9220441" y="4994380"/>
            <a:ext cx="1965980"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请添加你的文字请在这里添加你的文字</a:t>
            </a:r>
            <a:endParaRPr lang="zh-CN" altLang="en-US" sz="16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融资用途</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891889" y="2569713"/>
            <a:ext cx="10499035" cy="2754870"/>
            <a:chOff x="755650" y="1837084"/>
            <a:chExt cx="7635875" cy="2003597"/>
          </a:xfrm>
        </p:grpSpPr>
        <p:sp>
          <p:nvSpPr>
            <p:cNvPr id="15" name="Freeform 3"/>
            <p:cNvSpPr/>
            <p:nvPr/>
          </p:nvSpPr>
          <p:spPr bwMode="auto">
            <a:xfrm>
              <a:off x="755650" y="2637184"/>
              <a:ext cx="2085975"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6" name="Freeform 4"/>
            <p:cNvSpPr/>
            <p:nvPr/>
          </p:nvSpPr>
          <p:spPr bwMode="auto">
            <a:xfrm>
              <a:off x="2627313" y="2716559"/>
              <a:ext cx="2089150" cy="503238"/>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ED3A5A"/>
            </a:solidFill>
            <a:ln w="9525" cmpd="sng">
              <a:noFill/>
              <a:round/>
            </a:ln>
          </p:spPr>
          <p:txBody>
            <a:bodyPr/>
            <a:lstStyle/>
            <a:p>
              <a:endParaRPr lang="zh-CN" altLang="en-US">
                <a:solidFill>
                  <a:srgbClr val="2B262C"/>
                </a:solidFill>
              </a:endParaRPr>
            </a:p>
          </p:txBody>
        </p:sp>
        <p:sp>
          <p:nvSpPr>
            <p:cNvPr id="17" name="Freeform 5"/>
            <p:cNvSpPr/>
            <p:nvPr/>
          </p:nvSpPr>
          <p:spPr bwMode="auto">
            <a:xfrm>
              <a:off x="4433888" y="2637184"/>
              <a:ext cx="2084387"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8" name="Freeform 6"/>
            <p:cNvSpPr/>
            <p:nvPr/>
          </p:nvSpPr>
          <p:spPr bwMode="auto">
            <a:xfrm>
              <a:off x="6305550" y="2714972"/>
              <a:ext cx="2085975" cy="503237"/>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ED3A5A"/>
            </a:solidFill>
            <a:ln w="9525" cmpd="sng">
              <a:noFill/>
              <a:round/>
            </a:ln>
          </p:spPr>
          <p:txBody>
            <a:bodyPr/>
            <a:lstStyle/>
            <a:p>
              <a:endParaRPr lang="zh-CN" altLang="en-US">
                <a:solidFill>
                  <a:srgbClr val="2B262C"/>
                </a:solidFill>
              </a:endParaRPr>
            </a:p>
          </p:txBody>
        </p:sp>
        <p:grpSp>
          <p:nvGrpSpPr>
            <p:cNvPr id="19" name="Group 7"/>
            <p:cNvGrpSpPr/>
            <p:nvPr/>
          </p:nvGrpSpPr>
          <p:grpSpPr bwMode="auto">
            <a:xfrm>
              <a:off x="4611688" y="2835622"/>
              <a:ext cx="152400" cy="190500"/>
              <a:chOff x="0" y="0"/>
              <a:chExt cx="96" cy="120"/>
            </a:xfrm>
            <a:solidFill>
              <a:srgbClr val="2B262C"/>
            </a:solidFill>
          </p:grpSpPr>
          <p:sp>
            <p:nvSpPr>
              <p:cNvPr id="20"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1" name="Rectangle 9"/>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2" name="Rectangle 10"/>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3" name="Group 11"/>
            <p:cNvGrpSpPr/>
            <p:nvPr/>
          </p:nvGrpSpPr>
          <p:grpSpPr bwMode="auto">
            <a:xfrm>
              <a:off x="6484938" y="2843559"/>
              <a:ext cx="185737" cy="173038"/>
              <a:chOff x="0" y="0"/>
              <a:chExt cx="117" cy="109"/>
            </a:xfrm>
            <a:solidFill>
              <a:schemeClr val="bg1"/>
            </a:solidFill>
          </p:grpSpPr>
          <p:sp>
            <p:nvSpPr>
              <p:cNvPr id="24"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5"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6"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7" name="Group 15"/>
            <p:cNvGrpSpPr/>
            <p:nvPr/>
          </p:nvGrpSpPr>
          <p:grpSpPr bwMode="auto">
            <a:xfrm>
              <a:off x="2771775" y="2837209"/>
              <a:ext cx="185738" cy="187325"/>
              <a:chOff x="0" y="0"/>
              <a:chExt cx="117" cy="118"/>
            </a:xfrm>
            <a:solidFill>
              <a:schemeClr val="bg1"/>
            </a:solidFill>
          </p:grpSpPr>
          <p:sp>
            <p:nvSpPr>
              <p:cNvPr id="28"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9"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30"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31" name="Group 19"/>
            <p:cNvGrpSpPr/>
            <p:nvPr/>
          </p:nvGrpSpPr>
          <p:grpSpPr bwMode="auto">
            <a:xfrm>
              <a:off x="900113" y="2835622"/>
              <a:ext cx="166687" cy="190500"/>
              <a:chOff x="0" y="0"/>
              <a:chExt cx="105" cy="120"/>
            </a:xfrm>
            <a:solidFill>
              <a:srgbClr val="2B262C"/>
            </a:solidFill>
          </p:grpSpPr>
          <p:sp>
            <p:nvSpPr>
              <p:cNvPr id="32"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33"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grpSp>
        <p:sp>
          <p:nvSpPr>
            <p:cNvPr id="34" name="Text Box 22"/>
            <p:cNvSpPr txBox="1">
              <a:spLocks noChangeArrowheads="1"/>
            </p:cNvSpPr>
            <p:nvPr/>
          </p:nvSpPr>
          <p:spPr bwMode="auto">
            <a:xfrm>
              <a:off x="11160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2B262C"/>
                  </a:solidFill>
                  <a:latin typeface="微软雅黑" panose="020B0503020204020204" pitchFamily="34" charset="-122"/>
                  <a:ea typeface="微软雅黑" panose="020B0503020204020204" pitchFamily="34" charset="-122"/>
                </a:rPr>
                <a:t>添加标题文本</a:t>
              </a:r>
              <a:endParaRPr lang="zh-CN" altLang="en-US" b="1" dirty="0">
                <a:solidFill>
                  <a:srgbClr val="2B262C"/>
                </a:solidFill>
                <a:latin typeface="微软雅黑" panose="020B0503020204020204" pitchFamily="34" charset="-122"/>
                <a:ea typeface="微软雅黑" panose="020B0503020204020204" pitchFamily="34" charset="-122"/>
              </a:endParaRPr>
            </a:p>
          </p:txBody>
        </p:sp>
        <p:sp>
          <p:nvSpPr>
            <p:cNvPr id="35" name="Text Box 23"/>
            <p:cNvSpPr txBox="1">
              <a:spLocks noChangeArrowheads="1"/>
            </p:cNvSpPr>
            <p:nvPr/>
          </p:nvSpPr>
          <p:spPr bwMode="auto">
            <a:xfrm>
              <a:off x="300196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anose="020B0503020204020204" pitchFamily="34" charset="-122"/>
                  <a:ea typeface="微软雅黑" panose="020B0503020204020204" pitchFamily="34" charset="-122"/>
                </a:rPr>
                <a:t>添加标题文本</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Text Box 24"/>
            <p:cNvSpPr txBox="1">
              <a:spLocks noChangeArrowheads="1"/>
            </p:cNvSpPr>
            <p:nvPr/>
          </p:nvSpPr>
          <p:spPr bwMode="auto">
            <a:xfrm>
              <a:off x="4837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rgbClr val="2B262C"/>
                  </a:solidFill>
                  <a:latin typeface="微软雅黑" panose="020B0503020204020204" pitchFamily="34" charset="-122"/>
                  <a:ea typeface="微软雅黑" panose="020B0503020204020204" pitchFamily="34" charset="-122"/>
                </a:rPr>
                <a:t>添加标题文本</a:t>
              </a:r>
              <a:endParaRPr lang="zh-CN" altLang="en-US" b="1" dirty="0">
                <a:solidFill>
                  <a:srgbClr val="2B262C"/>
                </a:solidFill>
                <a:latin typeface="微软雅黑" panose="020B0503020204020204" pitchFamily="34" charset="-122"/>
                <a:ea typeface="微软雅黑" panose="020B0503020204020204" pitchFamily="34" charset="-122"/>
              </a:endParaRPr>
            </a:p>
          </p:txBody>
        </p:sp>
        <p:sp>
          <p:nvSpPr>
            <p:cNvPr id="37" name="Text Box 25"/>
            <p:cNvSpPr txBox="1">
              <a:spLocks noChangeArrowheads="1"/>
            </p:cNvSpPr>
            <p:nvPr/>
          </p:nvSpPr>
          <p:spPr bwMode="auto">
            <a:xfrm>
              <a:off x="6742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anose="020B0503020204020204" pitchFamily="34" charset="-122"/>
                  <a:ea typeface="微软雅黑" panose="020B0503020204020204" pitchFamily="34" charset="-122"/>
                </a:rPr>
                <a:t>添加标题文本</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2" name="Text Box 30"/>
            <p:cNvSpPr txBox="1">
              <a:spLocks noChangeArrowheads="1"/>
            </p:cNvSpPr>
            <p:nvPr/>
          </p:nvSpPr>
          <p:spPr bwMode="auto">
            <a:xfrm>
              <a:off x="1358900" y="3370609"/>
              <a:ext cx="442092"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anose="020B0806030902050204" pitchFamily="34" charset="0"/>
                </a:rPr>
                <a:t>01</a:t>
              </a:r>
              <a:endParaRPr lang="zh-CN" altLang="zh-CN" sz="3600" dirty="0">
                <a:solidFill>
                  <a:schemeClr val="bg1"/>
                </a:solidFill>
                <a:latin typeface="Impact" panose="020B0806030902050204" pitchFamily="34" charset="0"/>
              </a:endParaRPr>
            </a:p>
          </p:txBody>
        </p:sp>
        <p:sp>
          <p:nvSpPr>
            <p:cNvPr id="43" name="Text Box 31"/>
            <p:cNvSpPr txBox="1">
              <a:spLocks noChangeArrowheads="1"/>
            </p:cNvSpPr>
            <p:nvPr/>
          </p:nvSpPr>
          <p:spPr bwMode="auto">
            <a:xfrm>
              <a:off x="5059363" y="3370609"/>
              <a:ext cx="492223"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anose="020B0806030902050204" pitchFamily="34" charset="0"/>
                </a:rPr>
                <a:t>03</a:t>
              </a:r>
              <a:endParaRPr lang="zh-CN" altLang="zh-CN" sz="3600" dirty="0">
                <a:solidFill>
                  <a:schemeClr val="bg1"/>
                </a:solidFill>
                <a:latin typeface="Impact" panose="020B0806030902050204" pitchFamily="34" charset="0"/>
              </a:endParaRPr>
            </a:p>
          </p:txBody>
        </p:sp>
        <p:sp>
          <p:nvSpPr>
            <p:cNvPr id="44" name="Text Box 32"/>
            <p:cNvSpPr txBox="1">
              <a:spLocks noChangeArrowheads="1"/>
            </p:cNvSpPr>
            <p:nvPr/>
          </p:nvSpPr>
          <p:spPr bwMode="auto">
            <a:xfrm>
              <a:off x="3262313" y="1837084"/>
              <a:ext cx="482896"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anose="020B0806030902050204" pitchFamily="34" charset="0"/>
                </a:rPr>
                <a:t>02</a:t>
              </a:r>
              <a:endParaRPr lang="zh-CN" altLang="zh-CN" sz="3600" dirty="0">
                <a:solidFill>
                  <a:schemeClr val="bg1"/>
                </a:solidFill>
                <a:latin typeface="Impact" panose="020B0806030902050204" pitchFamily="34" charset="0"/>
              </a:endParaRPr>
            </a:p>
          </p:txBody>
        </p:sp>
        <p:sp>
          <p:nvSpPr>
            <p:cNvPr id="45" name="Text Box 33"/>
            <p:cNvSpPr txBox="1">
              <a:spLocks noChangeArrowheads="1"/>
            </p:cNvSpPr>
            <p:nvPr/>
          </p:nvSpPr>
          <p:spPr bwMode="auto">
            <a:xfrm>
              <a:off x="6962775" y="1837084"/>
              <a:ext cx="481731"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anose="020B0806030902050204" pitchFamily="34" charset="0"/>
                </a:rPr>
                <a:t>04</a:t>
              </a:r>
              <a:endParaRPr lang="zh-CN" altLang="zh-CN" sz="3600" dirty="0">
                <a:solidFill>
                  <a:schemeClr val="bg1"/>
                </a:solidFill>
                <a:latin typeface="Impact" panose="020B0806030902050204" pitchFamily="34" charset="0"/>
              </a:endParaRPr>
            </a:p>
          </p:txBody>
        </p:sp>
      </p:grpSp>
      <p:sp>
        <p:nvSpPr>
          <p:cNvPr id="46" name="矩形 38"/>
          <p:cNvSpPr>
            <a:spLocks noChangeArrowheads="1"/>
          </p:cNvSpPr>
          <p:nvPr/>
        </p:nvSpPr>
        <p:spPr bwMode="auto">
          <a:xfrm>
            <a:off x="2325957"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7" name="矩形 38"/>
          <p:cNvSpPr>
            <a:spLocks noChangeArrowheads="1"/>
          </p:cNvSpPr>
          <p:nvPr/>
        </p:nvSpPr>
        <p:spPr bwMode="auto">
          <a:xfrm>
            <a:off x="7540889"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8" name="矩形 38"/>
          <p:cNvSpPr>
            <a:spLocks noChangeArrowheads="1"/>
          </p:cNvSpPr>
          <p:nvPr/>
        </p:nvSpPr>
        <p:spPr bwMode="auto">
          <a:xfrm>
            <a:off x="2325957"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9" name="矩形 38"/>
          <p:cNvSpPr>
            <a:spLocks noChangeArrowheads="1"/>
          </p:cNvSpPr>
          <p:nvPr/>
        </p:nvSpPr>
        <p:spPr bwMode="auto">
          <a:xfrm>
            <a:off x="7540889"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年度目标</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367429" y="1984602"/>
            <a:ext cx="9778366" cy="3603398"/>
            <a:chOff x="1390650" y="1563688"/>
            <a:chExt cx="6784975" cy="2500312"/>
          </a:xfrm>
        </p:grpSpPr>
        <p:sp>
          <p:nvSpPr>
            <p:cNvPr id="15" name="任意多边形 14"/>
            <p:cNvSpPr/>
            <p:nvPr/>
          </p:nvSpPr>
          <p:spPr>
            <a:xfrm>
              <a:off x="1624013" y="1778000"/>
              <a:ext cx="6034087" cy="1509713"/>
            </a:xfrm>
            <a:custGeom>
              <a:avLst/>
              <a:gdLst>
                <a:gd name="connsiteX0" fmla="*/ 0 w 8020280"/>
                <a:gd name="connsiteY0" fmla="*/ 2005070 h 2005070"/>
                <a:gd name="connsiteX1" fmla="*/ 3305060 w 8020280"/>
                <a:gd name="connsiteY1" fmla="*/ 1795750 h 2005070"/>
                <a:gd name="connsiteX2" fmla="*/ 5508434 w 8020280"/>
                <a:gd name="connsiteY2" fmla="*/ 1277957 h 2005070"/>
                <a:gd name="connsiteX3" fmla="*/ 7260116 w 8020280"/>
                <a:gd name="connsiteY3" fmla="*/ 462709 h 2005070"/>
                <a:gd name="connsiteX4" fmla="*/ 8020280 w 8020280"/>
                <a:gd name="connsiteY4" fmla="*/ 0 h 20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280" h="2005070">
                  <a:moveTo>
                    <a:pt x="0" y="2005070"/>
                  </a:moveTo>
                  <a:cubicBezTo>
                    <a:pt x="1193494" y="1961002"/>
                    <a:pt x="2386988" y="1916935"/>
                    <a:pt x="3305060" y="1795750"/>
                  </a:cubicBezTo>
                  <a:cubicBezTo>
                    <a:pt x="4223132" y="1674565"/>
                    <a:pt x="4849258" y="1500130"/>
                    <a:pt x="5508434" y="1277957"/>
                  </a:cubicBezTo>
                  <a:cubicBezTo>
                    <a:pt x="6167610" y="1055784"/>
                    <a:pt x="6841475" y="675702"/>
                    <a:pt x="7260116" y="462709"/>
                  </a:cubicBezTo>
                  <a:cubicBezTo>
                    <a:pt x="7678757" y="249716"/>
                    <a:pt x="7849518" y="124858"/>
                    <a:pt x="802028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6" name="Group 4"/>
            <p:cNvGrpSpPr>
              <a:grpSpLocks noChangeAspect="1"/>
            </p:cNvGrpSpPr>
            <p:nvPr/>
          </p:nvGrpSpPr>
          <p:grpSpPr bwMode="auto">
            <a:xfrm flipH="1">
              <a:off x="2565697" y="2230408"/>
              <a:ext cx="905969" cy="935166"/>
              <a:chOff x="2020" y="2206"/>
              <a:chExt cx="844" cy="783"/>
            </a:xfrm>
            <a:solidFill>
              <a:schemeClr val="bg1"/>
            </a:solidFill>
          </p:grpSpPr>
          <p:sp>
            <p:nvSpPr>
              <p:cNvPr id="17" name="Oval 5"/>
              <p:cNvSpPr>
                <a:spLocks noChangeArrowheads="1"/>
              </p:cNvSpPr>
              <p:nvPr/>
            </p:nvSpPr>
            <p:spPr bwMode="auto">
              <a:xfrm>
                <a:off x="2145" y="2206"/>
                <a:ext cx="175" cy="184"/>
              </a:xfrm>
              <a:prstGeom prst="ellipse">
                <a:avLst/>
              </a:pr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 name="Freeform 6"/>
              <p:cNvSpPr/>
              <p:nvPr/>
            </p:nvSpPr>
            <p:spPr bwMode="auto">
              <a:xfrm>
                <a:off x="2129" y="2364"/>
                <a:ext cx="319" cy="625"/>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 name="Freeform 7"/>
              <p:cNvSpPr/>
              <p:nvPr/>
            </p:nvSpPr>
            <p:spPr bwMode="auto">
              <a:xfrm>
                <a:off x="2020" y="2421"/>
                <a:ext cx="203" cy="148"/>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 name="Freeform 8"/>
              <p:cNvSpPr/>
              <p:nvPr/>
            </p:nvSpPr>
            <p:spPr bwMode="auto">
              <a:xfrm>
                <a:off x="2295" y="2366"/>
                <a:ext cx="325" cy="150"/>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 name="Freeform 9"/>
              <p:cNvSpPr/>
              <p:nvPr/>
            </p:nvSpPr>
            <p:spPr bwMode="auto">
              <a:xfrm>
                <a:off x="2339" y="2579"/>
                <a:ext cx="229" cy="283"/>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 name="Freeform 10"/>
              <p:cNvSpPr/>
              <p:nvPr/>
            </p:nvSpPr>
            <p:spPr bwMode="auto">
              <a:xfrm>
                <a:off x="2479" y="2777"/>
                <a:ext cx="260" cy="107"/>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 name="Freeform 11"/>
              <p:cNvSpPr>
                <a:spLocks noEditPoints="1"/>
              </p:cNvSpPr>
              <p:nvPr/>
            </p:nvSpPr>
            <p:spPr bwMode="auto">
              <a:xfrm>
                <a:off x="2554" y="2414"/>
                <a:ext cx="310" cy="341"/>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 name="Freeform 12"/>
              <p:cNvSpPr/>
              <p:nvPr/>
            </p:nvSpPr>
            <p:spPr bwMode="auto">
              <a:xfrm>
                <a:off x="2309" y="2297"/>
                <a:ext cx="270" cy="86"/>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5" name="Freeform 16"/>
            <p:cNvSpPr>
              <a:spLocks noEditPoints="1"/>
            </p:cNvSpPr>
            <p:nvPr/>
          </p:nvSpPr>
          <p:spPr bwMode="auto">
            <a:xfrm>
              <a:off x="2016125" y="27987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16"/>
            <p:cNvSpPr>
              <a:spLocks noEditPoints="1"/>
            </p:cNvSpPr>
            <p:nvPr/>
          </p:nvSpPr>
          <p:spPr bwMode="auto">
            <a:xfrm>
              <a:off x="3797300" y="26971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16"/>
            <p:cNvSpPr>
              <a:spLocks noEditPoints="1"/>
            </p:cNvSpPr>
            <p:nvPr/>
          </p:nvSpPr>
          <p:spPr bwMode="auto">
            <a:xfrm>
              <a:off x="5518150" y="2295525"/>
              <a:ext cx="323850" cy="430213"/>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6"/>
            <p:cNvSpPr>
              <a:spLocks noEditPoints="1"/>
            </p:cNvSpPr>
            <p:nvPr/>
          </p:nvSpPr>
          <p:spPr bwMode="auto">
            <a:xfrm>
              <a:off x="7134225" y="1563688"/>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矩形 25"/>
            <p:cNvSpPr>
              <a:spLocks noChangeArrowheads="1"/>
            </p:cNvSpPr>
            <p:nvPr/>
          </p:nvSpPr>
          <p:spPr bwMode="auto">
            <a:xfrm>
              <a:off x="1390650" y="3440113"/>
              <a:ext cx="14351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241675" y="328771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5010150" y="297656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6740525" y="2317750"/>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endParaRPr lang="zh-CN" altLang="en-US" sz="18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投资亮点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7" name="文本框 5"/>
          <p:cNvSpPr txBox="1">
            <a:spLocks noChangeArrowheads="1"/>
          </p:cNvSpPr>
          <p:nvPr/>
        </p:nvSpPr>
        <p:spPr bwMode="auto">
          <a:xfrm>
            <a:off x="1311874" y="2866572"/>
            <a:ext cx="1973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公司介绍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8" name="文本框 6"/>
          <p:cNvSpPr txBox="1">
            <a:spLocks noChangeArrowheads="1"/>
          </p:cNvSpPr>
          <p:nvPr/>
        </p:nvSpPr>
        <p:spPr bwMode="auto">
          <a:xfrm>
            <a:off x="1268950" y="3717743"/>
            <a:ext cx="361745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666554" y="0"/>
            <a:ext cx="5525446" cy="6858000"/>
          </a:xfrm>
          <a:prstGeom prst="rect">
            <a:avLst/>
          </a:prstGeom>
          <a:blipFill dpi="0" rotWithShape="1">
            <a:blip r:embed="rId1"/>
            <a:srcRect/>
            <a:stretch>
              <a:fillRect l="-9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sp>
        <p:nvSpPr>
          <p:cNvPr id="8" name="文本框 7"/>
          <p:cNvSpPr txBox="1"/>
          <p:nvPr/>
        </p:nvSpPr>
        <p:spPr>
          <a:xfrm>
            <a:off x="4385309" y="2149589"/>
            <a:ext cx="6795549" cy="1231106"/>
          </a:xfrm>
          <a:prstGeom prst="rect">
            <a:avLst/>
          </a:prstGeom>
          <a:noFill/>
        </p:spPr>
        <p:txBody>
          <a:bodyPr wrap="squar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感谢您的倾听</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4458788" y="3518376"/>
            <a:ext cx="66485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当你下定决心的时候，你离成功的道路便不远了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0" name="Group 4"/>
          <p:cNvGrpSpPr>
            <a:grpSpLocks noChangeAspect="1"/>
          </p:cNvGrpSpPr>
          <p:nvPr/>
        </p:nvGrpSpPr>
        <p:grpSpPr bwMode="auto">
          <a:xfrm>
            <a:off x="1757180" y="986698"/>
            <a:ext cx="2317904" cy="4686537"/>
            <a:chOff x="3245" y="959"/>
            <a:chExt cx="1188" cy="2402"/>
          </a:xfrm>
        </p:grpSpPr>
        <p:sp>
          <p:nvSpPr>
            <p:cNvPr id="12"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2"/>
            <a:ext cx="923330" cy="4481129"/>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651700" y="1192414"/>
            <a:ext cx="373601" cy="375184"/>
            <a:chOff x="1184275" y="1184275"/>
            <a:chExt cx="374650" cy="376238"/>
          </a:xfrm>
          <a:solidFill>
            <a:schemeClr val="bg1"/>
          </a:solidFill>
        </p:grpSpPr>
        <p:sp>
          <p:nvSpPr>
            <p:cNvPr id="35"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6"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37" name="Freeform 7"/>
          <p:cNvSpPr>
            <a:spLocks noEditPoints="1"/>
          </p:cNvSpPr>
          <p:nvPr/>
        </p:nvSpPr>
        <p:spPr bwMode="auto">
          <a:xfrm>
            <a:off x="3001016" y="1200813"/>
            <a:ext cx="376295" cy="419299"/>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chemeClr val="bg1"/>
          </a:solidFill>
          <a:ln>
            <a:noFill/>
          </a:ln>
        </p:spPr>
        <p:txBody>
          <a:bodyPr/>
          <a:lstStyle/>
          <a:p>
            <a:endParaRPr lang="zh-CN" altLang="en-US"/>
          </a:p>
        </p:txBody>
      </p:sp>
      <p:grpSp>
        <p:nvGrpSpPr>
          <p:cNvPr id="38" name="组合 37"/>
          <p:cNvGrpSpPr/>
          <p:nvPr/>
        </p:nvGrpSpPr>
        <p:grpSpPr>
          <a:xfrm>
            <a:off x="4334976" y="1200329"/>
            <a:ext cx="375184" cy="419510"/>
            <a:chOff x="3875088" y="1192213"/>
            <a:chExt cx="376238" cy="420688"/>
          </a:xfrm>
          <a:solidFill>
            <a:schemeClr val="bg1"/>
          </a:solidFill>
        </p:grpSpPr>
        <p:sp>
          <p:nvSpPr>
            <p:cNvPr id="39"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2"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43" name="组合 42"/>
          <p:cNvGrpSpPr/>
          <p:nvPr/>
        </p:nvGrpSpPr>
        <p:grpSpPr>
          <a:xfrm>
            <a:off x="5735979" y="1230407"/>
            <a:ext cx="283368" cy="359353"/>
            <a:chOff x="5280025" y="1222375"/>
            <a:chExt cx="284163" cy="360363"/>
          </a:xfrm>
          <a:solidFill>
            <a:schemeClr val="bg1"/>
          </a:solidFill>
        </p:grpSpPr>
        <p:sp>
          <p:nvSpPr>
            <p:cNvPr id="44"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5"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6"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7" name="Freeform 15"/>
          <p:cNvSpPr>
            <a:spLocks noEditPoints="1"/>
          </p:cNvSpPr>
          <p:nvPr/>
        </p:nvSpPr>
        <p:spPr bwMode="auto">
          <a:xfrm>
            <a:off x="7045644" y="1220165"/>
            <a:ext cx="374144" cy="361243"/>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chemeClr val="bg1"/>
          </a:solidFill>
          <a:ln>
            <a:noFill/>
          </a:ln>
        </p:spPr>
        <p:txBody>
          <a:bodyPr/>
          <a:lstStyle/>
          <a:p>
            <a:endParaRPr lang="zh-CN" altLang="en-US"/>
          </a:p>
        </p:txBody>
      </p:sp>
      <p:grpSp>
        <p:nvGrpSpPr>
          <p:cNvPr id="48" name="组合 47"/>
          <p:cNvGrpSpPr/>
          <p:nvPr/>
        </p:nvGrpSpPr>
        <p:grpSpPr>
          <a:xfrm>
            <a:off x="8389178" y="1200329"/>
            <a:ext cx="345105" cy="389431"/>
            <a:chOff x="7940675" y="1192213"/>
            <a:chExt cx="346075" cy="390525"/>
          </a:xfrm>
          <a:solidFill>
            <a:schemeClr val="bg1"/>
          </a:solidFill>
        </p:grpSpPr>
        <p:sp>
          <p:nvSpPr>
            <p:cNvPr id="49"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0" name="Freeform 17"/>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51" name="组合 50"/>
          <p:cNvGrpSpPr/>
          <p:nvPr/>
        </p:nvGrpSpPr>
        <p:grpSpPr>
          <a:xfrm>
            <a:off x="9730026" y="1233573"/>
            <a:ext cx="389431" cy="375184"/>
            <a:chOff x="9285288" y="1225550"/>
            <a:chExt cx="390525" cy="376238"/>
          </a:xfrm>
          <a:solidFill>
            <a:schemeClr val="bg1"/>
          </a:solidFill>
        </p:grpSpPr>
        <p:sp>
          <p:nvSpPr>
            <p:cNvPr id="52"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3"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4"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55" name="Freeform 21"/>
          <p:cNvSpPr>
            <a:spLocks noEditPoints="1"/>
          </p:cNvSpPr>
          <p:nvPr/>
        </p:nvSpPr>
        <p:spPr bwMode="auto">
          <a:xfrm>
            <a:off x="11032214" y="1196513"/>
            <a:ext cx="417149" cy="423599"/>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chemeClr val="bg1"/>
          </a:solidFill>
          <a:ln>
            <a:noFill/>
          </a:ln>
        </p:spPr>
        <p:txBody>
          <a:bodyPr/>
          <a:lstStyle/>
          <a:p>
            <a:endParaRPr lang="zh-CN" altLang="en-US"/>
          </a:p>
        </p:txBody>
      </p:sp>
      <p:sp>
        <p:nvSpPr>
          <p:cNvPr id="56" name="Freeform 22"/>
          <p:cNvSpPr>
            <a:spLocks noEditPoints="1"/>
          </p:cNvSpPr>
          <p:nvPr/>
        </p:nvSpPr>
        <p:spPr bwMode="auto">
          <a:xfrm>
            <a:off x="1633455" y="2667286"/>
            <a:ext cx="402098" cy="374144"/>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chemeClr val="bg1"/>
          </a:solidFill>
          <a:ln>
            <a:noFill/>
          </a:ln>
        </p:spPr>
        <p:txBody>
          <a:bodyPr/>
          <a:lstStyle/>
          <a:p>
            <a:endParaRPr lang="zh-CN" altLang="en-US"/>
          </a:p>
        </p:txBody>
      </p:sp>
      <p:grpSp>
        <p:nvGrpSpPr>
          <p:cNvPr id="57" name="组合 56"/>
          <p:cNvGrpSpPr/>
          <p:nvPr/>
        </p:nvGrpSpPr>
        <p:grpSpPr>
          <a:xfrm>
            <a:off x="3070115" y="2680484"/>
            <a:ext cx="239042" cy="405262"/>
            <a:chOff x="2606675" y="2676525"/>
            <a:chExt cx="239713" cy="406400"/>
          </a:xfrm>
          <a:solidFill>
            <a:schemeClr val="bg1"/>
          </a:solidFill>
        </p:grpSpPr>
        <p:sp>
          <p:nvSpPr>
            <p:cNvPr id="58"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9"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0" name="Freeform 25"/>
          <p:cNvSpPr>
            <a:spLocks noEditPoints="1"/>
          </p:cNvSpPr>
          <p:nvPr/>
        </p:nvSpPr>
        <p:spPr bwMode="auto">
          <a:xfrm>
            <a:off x="4334173" y="2710291"/>
            <a:ext cx="376295" cy="346190"/>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chemeClr val="bg1"/>
          </a:solidFill>
          <a:ln>
            <a:noFill/>
          </a:ln>
        </p:spPr>
        <p:txBody>
          <a:bodyPr/>
          <a:lstStyle/>
          <a:p>
            <a:endParaRPr lang="zh-CN" altLang="en-US"/>
          </a:p>
        </p:txBody>
      </p:sp>
      <p:grpSp>
        <p:nvGrpSpPr>
          <p:cNvPr id="61" name="组合 60"/>
          <p:cNvGrpSpPr/>
          <p:nvPr/>
        </p:nvGrpSpPr>
        <p:grpSpPr>
          <a:xfrm>
            <a:off x="5690071" y="2696315"/>
            <a:ext cx="375184" cy="375184"/>
            <a:chOff x="5233988" y="2692400"/>
            <a:chExt cx="376238" cy="376238"/>
          </a:xfrm>
          <a:solidFill>
            <a:schemeClr val="bg1"/>
          </a:solidFill>
        </p:grpSpPr>
        <p:sp>
          <p:nvSpPr>
            <p:cNvPr id="62"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3"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4"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5"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6" name="Freeform 30"/>
          <p:cNvSpPr>
            <a:spLocks noEditPoints="1"/>
          </p:cNvSpPr>
          <p:nvPr/>
        </p:nvSpPr>
        <p:spPr bwMode="auto">
          <a:xfrm>
            <a:off x="7021990" y="2755446"/>
            <a:ext cx="421450" cy="255881"/>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chemeClr val="bg1"/>
          </a:solidFill>
          <a:ln>
            <a:noFill/>
          </a:ln>
        </p:spPr>
        <p:txBody>
          <a:bodyPr/>
          <a:lstStyle/>
          <a:p>
            <a:endParaRPr lang="zh-CN" altLang="en-US"/>
          </a:p>
        </p:txBody>
      </p:sp>
      <p:grpSp>
        <p:nvGrpSpPr>
          <p:cNvPr id="67" name="组合 66"/>
          <p:cNvGrpSpPr/>
          <p:nvPr/>
        </p:nvGrpSpPr>
        <p:grpSpPr>
          <a:xfrm>
            <a:off x="8374931" y="2696315"/>
            <a:ext cx="373601" cy="370434"/>
            <a:chOff x="7926388" y="2692400"/>
            <a:chExt cx="374650" cy="371475"/>
          </a:xfrm>
          <a:solidFill>
            <a:schemeClr val="bg1"/>
          </a:solidFill>
        </p:grpSpPr>
        <p:sp>
          <p:nvSpPr>
            <p:cNvPr id="68" name="Freeform 31"/>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9" name="Freeform 32"/>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0" name="组合 69"/>
          <p:cNvGrpSpPr/>
          <p:nvPr/>
        </p:nvGrpSpPr>
        <p:grpSpPr>
          <a:xfrm>
            <a:off x="9737940" y="2718477"/>
            <a:ext cx="373602" cy="329275"/>
            <a:chOff x="9293225" y="2714625"/>
            <a:chExt cx="374651" cy="330200"/>
          </a:xfrm>
          <a:solidFill>
            <a:schemeClr val="bg1"/>
          </a:solidFill>
        </p:grpSpPr>
        <p:sp>
          <p:nvSpPr>
            <p:cNvPr id="71" name="Freeform 33"/>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2" name="Freeform 34"/>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3" name="Freeform 35"/>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4" name="组合 73"/>
          <p:cNvGrpSpPr/>
          <p:nvPr/>
        </p:nvGrpSpPr>
        <p:grpSpPr>
          <a:xfrm>
            <a:off x="11013882" y="2853038"/>
            <a:ext cx="449588" cy="90235"/>
            <a:chOff x="10572750" y="2849563"/>
            <a:chExt cx="450851" cy="90488"/>
          </a:xfrm>
          <a:solidFill>
            <a:schemeClr val="bg1"/>
          </a:solidFill>
        </p:grpSpPr>
        <p:sp>
          <p:nvSpPr>
            <p:cNvPr id="75"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6"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7"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8" name="组合 77"/>
          <p:cNvGrpSpPr/>
          <p:nvPr/>
        </p:nvGrpSpPr>
        <p:grpSpPr>
          <a:xfrm>
            <a:off x="1658032" y="3940595"/>
            <a:ext cx="359354" cy="359353"/>
            <a:chOff x="1190625" y="3940175"/>
            <a:chExt cx="360363" cy="360363"/>
          </a:xfrm>
          <a:solidFill>
            <a:schemeClr val="bg1"/>
          </a:solidFill>
        </p:grpSpPr>
        <p:sp>
          <p:nvSpPr>
            <p:cNvPr id="79"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0"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81" name="组合 80"/>
          <p:cNvGrpSpPr/>
          <p:nvPr/>
        </p:nvGrpSpPr>
        <p:grpSpPr>
          <a:xfrm>
            <a:off x="2987798" y="4015000"/>
            <a:ext cx="403679" cy="270703"/>
            <a:chOff x="2524125" y="4014788"/>
            <a:chExt cx="404813" cy="271463"/>
          </a:xfrm>
          <a:solidFill>
            <a:schemeClr val="bg1"/>
          </a:solidFill>
        </p:grpSpPr>
        <p:sp>
          <p:nvSpPr>
            <p:cNvPr id="82"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3"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4"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5" name="Freeform 44"/>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86" name="Freeform 45"/>
          <p:cNvSpPr>
            <a:spLocks noEditPoints="1"/>
          </p:cNvSpPr>
          <p:nvPr/>
        </p:nvSpPr>
        <p:spPr bwMode="auto">
          <a:xfrm>
            <a:off x="4321272" y="3957438"/>
            <a:ext cx="406399" cy="389195"/>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a:lstStyle/>
          <a:p>
            <a:endParaRPr lang="zh-CN" altLang="en-US"/>
          </a:p>
        </p:txBody>
      </p:sp>
      <p:sp>
        <p:nvSpPr>
          <p:cNvPr id="87" name="Freeform 46"/>
          <p:cNvSpPr>
            <a:spLocks noEditPoints="1"/>
          </p:cNvSpPr>
          <p:nvPr/>
        </p:nvSpPr>
        <p:spPr bwMode="auto">
          <a:xfrm>
            <a:off x="5690984" y="3961738"/>
            <a:ext cx="374144" cy="376294"/>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chemeClr val="bg1"/>
          </a:solidFill>
          <a:ln>
            <a:noFill/>
          </a:ln>
        </p:spPr>
        <p:txBody>
          <a:bodyPr/>
          <a:lstStyle/>
          <a:p>
            <a:endParaRPr lang="zh-CN" altLang="en-US"/>
          </a:p>
        </p:txBody>
      </p:sp>
      <p:sp>
        <p:nvSpPr>
          <p:cNvPr id="88" name="Freeform 47"/>
          <p:cNvSpPr>
            <a:spLocks noEditPoints="1"/>
          </p:cNvSpPr>
          <p:nvPr/>
        </p:nvSpPr>
        <p:spPr bwMode="auto">
          <a:xfrm>
            <a:off x="7052094" y="3940236"/>
            <a:ext cx="361243" cy="419299"/>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chemeClr val="bg1"/>
          </a:solidFill>
          <a:ln>
            <a:noFill/>
          </a:ln>
        </p:spPr>
        <p:txBody>
          <a:bodyPr/>
          <a:lstStyle/>
          <a:p>
            <a:endParaRPr lang="zh-CN" altLang="en-US"/>
          </a:p>
        </p:txBody>
      </p:sp>
      <p:sp>
        <p:nvSpPr>
          <p:cNvPr id="89" name="Freeform 48"/>
          <p:cNvSpPr>
            <a:spLocks noEditPoints="1"/>
          </p:cNvSpPr>
          <p:nvPr/>
        </p:nvSpPr>
        <p:spPr bwMode="auto">
          <a:xfrm>
            <a:off x="8374500" y="3970339"/>
            <a:ext cx="374144" cy="359092"/>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chemeClr val="bg1"/>
          </a:solidFill>
          <a:ln>
            <a:noFill/>
          </a:ln>
        </p:spPr>
        <p:txBody>
          <a:bodyPr/>
          <a:lstStyle/>
          <a:p>
            <a:endParaRPr lang="zh-CN" altLang="en-US"/>
          </a:p>
        </p:txBody>
      </p:sp>
      <p:sp>
        <p:nvSpPr>
          <p:cNvPr id="90" name="Freeform 49"/>
          <p:cNvSpPr>
            <a:spLocks noEditPoints="1"/>
          </p:cNvSpPr>
          <p:nvPr/>
        </p:nvSpPr>
        <p:spPr bwMode="auto">
          <a:xfrm>
            <a:off x="9746362" y="3957438"/>
            <a:ext cx="344041" cy="389195"/>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chemeClr val="bg1"/>
          </a:solidFill>
          <a:ln>
            <a:noFill/>
          </a:ln>
        </p:spPr>
        <p:txBody>
          <a:bodyPr/>
          <a:lstStyle/>
          <a:p>
            <a:endParaRPr lang="zh-CN" altLang="en-US"/>
          </a:p>
        </p:txBody>
      </p:sp>
      <p:sp>
        <p:nvSpPr>
          <p:cNvPr id="91" name="Freeform 50"/>
          <p:cNvSpPr>
            <a:spLocks noEditPoints="1"/>
          </p:cNvSpPr>
          <p:nvPr/>
        </p:nvSpPr>
        <p:spPr bwMode="auto">
          <a:xfrm>
            <a:off x="11036514" y="3938085"/>
            <a:ext cx="404248" cy="421450"/>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chemeClr val="bg1"/>
          </a:solidFill>
          <a:ln>
            <a:noFill/>
          </a:ln>
        </p:spPr>
        <p:txBody>
          <a:bodyPr/>
          <a:lstStyle/>
          <a:p>
            <a:endParaRPr lang="zh-CN" altLang="en-US"/>
          </a:p>
        </p:txBody>
      </p:sp>
      <p:sp>
        <p:nvSpPr>
          <p:cNvPr id="92" name="Freeform 51"/>
          <p:cNvSpPr>
            <a:spLocks noEditPoints="1"/>
          </p:cNvSpPr>
          <p:nvPr/>
        </p:nvSpPr>
        <p:spPr bwMode="auto">
          <a:xfrm>
            <a:off x="1685061" y="5193833"/>
            <a:ext cx="298886" cy="434351"/>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chemeClr val="bg1"/>
          </a:solidFill>
          <a:ln>
            <a:noFill/>
          </a:ln>
        </p:spPr>
        <p:txBody>
          <a:bodyPr/>
          <a:lstStyle/>
          <a:p>
            <a:endParaRPr lang="zh-CN" altLang="en-US"/>
          </a:p>
        </p:txBody>
      </p:sp>
      <p:grpSp>
        <p:nvGrpSpPr>
          <p:cNvPr id="93" name="组合 92"/>
          <p:cNvGrpSpPr/>
          <p:nvPr/>
        </p:nvGrpSpPr>
        <p:grpSpPr>
          <a:xfrm>
            <a:off x="3006793" y="5268778"/>
            <a:ext cx="373601" cy="343523"/>
            <a:chOff x="2543175" y="5272088"/>
            <a:chExt cx="374650" cy="344488"/>
          </a:xfrm>
          <a:solidFill>
            <a:schemeClr val="bg1"/>
          </a:solidFill>
        </p:grpSpPr>
        <p:sp>
          <p:nvSpPr>
            <p:cNvPr id="94"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5"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6"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7"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8"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9"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0"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1"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2"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4"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5"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6"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7"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8"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9"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0"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1"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2"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3"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4"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6" name="Freeform 74"/>
          <p:cNvSpPr>
            <a:spLocks noEditPoints="1"/>
          </p:cNvSpPr>
          <p:nvPr/>
        </p:nvSpPr>
        <p:spPr bwMode="auto">
          <a:xfrm>
            <a:off x="4316971" y="5238989"/>
            <a:ext cx="410699" cy="399947"/>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chemeClr val="bg1"/>
          </a:solidFill>
          <a:ln>
            <a:noFill/>
          </a:ln>
        </p:spPr>
        <p:txBody>
          <a:bodyPr/>
          <a:lstStyle/>
          <a:p>
            <a:endParaRPr lang="zh-CN" altLang="en-US"/>
          </a:p>
        </p:txBody>
      </p:sp>
      <p:grpSp>
        <p:nvGrpSpPr>
          <p:cNvPr id="117" name="组合 116"/>
          <p:cNvGrpSpPr/>
          <p:nvPr/>
        </p:nvGrpSpPr>
        <p:grpSpPr>
          <a:xfrm>
            <a:off x="5683739" y="5245031"/>
            <a:ext cx="389431" cy="383099"/>
            <a:chOff x="5227638" y="5248275"/>
            <a:chExt cx="390525" cy="384175"/>
          </a:xfrm>
          <a:solidFill>
            <a:schemeClr val="bg1"/>
          </a:solidFill>
        </p:grpSpPr>
        <p:sp>
          <p:nvSpPr>
            <p:cNvPr id="118" name="Freeform 75"/>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9" name="Freeform 76"/>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20" name="Freeform 77"/>
          <p:cNvSpPr>
            <a:spLocks noEditPoints="1"/>
          </p:cNvSpPr>
          <p:nvPr/>
        </p:nvSpPr>
        <p:spPr bwMode="auto">
          <a:xfrm>
            <a:off x="7069296" y="5260492"/>
            <a:ext cx="328989" cy="376294"/>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chemeClr val="bg1"/>
          </a:solidFill>
          <a:ln>
            <a:noFill/>
          </a:ln>
        </p:spPr>
        <p:txBody>
          <a:bodyPr/>
          <a:lstStyle/>
          <a:p>
            <a:endParaRPr lang="zh-CN" altLang="en-US"/>
          </a:p>
        </p:txBody>
      </p:sp>
      <p:sp>
        <p:nvSpPr>
          <p:cNvPr id="121" name="Freeform 78"/>
          <p:cNvSpPr>
            <a:spLocks noEditPoints="1"/>
          </p:cNvSpPr>
          <p:nvPr/>
        </p:nvSpPr>
        <p:spPr bwMode="auto">
          <a:xfrm>
            <a:off x="8333645" y="5230388"/>
            <a:ext cx="438652" cy="419299"/>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chemeClr val="bg1"/>
          </a:solidFill>
          <a:ln>
            <a:noFill/>
          </a:ln>
        </p:spPr>
        <p:txBody>
          <a:bodyPr/>
          <a:lstStyle/>
          <a:p>
            <a:endParaRPr lang="zh-CN" altLang="en-US"/>
          </a:p>
        </p:txBody>
      </p:sp>
      <p:sp>
        <p:nvSpPr>
          <p:cNvPr id="122" name="Freeform 79"/>
          <p:cNvSpPr>
            <a:spLocks noEditPoints="1"/>
          </p:cNvSpPr>
          <p:nvPr/>
        </p:nvSpPr>
        <p:spPr bwMode="auto">
          <a:xfrm>
            <a:off x="9729160" y="5260492"/>
            <a:ext cx="376294" cy="376294"/>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chemeClr val="bg1"/>
          </a:solidFill>
          <a:ln>
            <a:noFill/>
          </a:ln>
        </p:spPr>
        <p:txBody>
          <a:bodyPr/>
          <a:lstStyle/>
          <a:p>
            <a:endParaRPr lang="zh-CN" altLang="en-US"/>
          </a:p>
        </p:txBody>
      </p:sp>
      <p:sp>
        <p:nvSpPr>
          <p:cNvPr id="123" name="Freeform 80"/>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chemeClr val="bg1"/>
          </a:solidFill>
          <a:ln>
            <a:noFill/>
          </a:ln>
        </p:spPr>
        <p:txBody>
          <a:bodyPr/>
          <a:lstStyle/>
          <a:p>
            <a:endParaRPr lang="zh-CN" altLang="en-US"/>
          </a:p>
        </p:txBody>
      </p:sp>
      <p:sp>
        <p:nvSpPr>
          <p:cNvPr id="124" name="Freeform 81"/>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chemeClr val="bg1"/>
          </a:solidFill>
          <a:ln>
            <a:noFill/>
          </a:ln>
        </p:spPr>
        <p:txBody>
          <a:bodyPr/>
          <a:lstStyle/>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2021307" y="1127115"/>
            <a:ext cx="635121" cy="635120"/>
            <a:chOff x="1017588" y="1054100"/>
            <a:chExt cx="690562" cy="690563"/>
          </a:xfrm>
          <a:solidFill>
            <a:schemeClr val="bg1"/>
          </a:solidFill>
        </p:grpSpPr>
        <p:sp>
          <p:nvSpPr>
            <p:cNvPr id="126"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7"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8"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0"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1"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2"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3"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4"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35" name="组合 134"/>
          <p:cNvGrpSpPr/>
          <p:nvPr/>
        </p:nvGrpSpPr>
        <p:grpSpPr>
          <a:xfrm>
            <a:off x="3349950" y="1023452"/>
            <a:ext cx="470135" cy="829306"/>
            <a:chOff x="2462213" y="941388"/>
            <a:chExt cx="511175" cy="901700"/>
          </a:xfrm>
          <a:solidFill>
            <a:schemeClr val="bg1"/>
          </a:solidFill>
        </p:grpSpPr>
        <p:sp>
          <p:nvSpPr>
            <p:cNvPr id="136"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7" name="Freeform 15"/>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38" name="组合 137"/>
          <p:cNvGrpSpPr/>
          <p:nvPr/>
        </p:nvGrpSpPr>
        <p:grpSpPr>
          <a:xfrm>
            <a:off x="4634791" y="1016152"/>
            <a:ext cx="386913" cy="829306"/>
            <a:chOff x="3859213" y="933450"/>
            <a:chExt cx="420688" cy="901700"/>
          </a:xfrm>
          <a:solidFill>
            <a:schemeClr val="bg1"/>
          </a:solidFill>
        </p:grpSpPr>
        <p:sp>
          <p:nvSpPr>
            <p:cNvPr id="139"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0"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41" name="Freeform 18"/>
          <p:cNvSpPr>
            <a:spLocks noEditPoints="1"/>
          </p:cNvSpPr>
          <p:nvPr/>
        </p:nvSpPr>
        <p:spPr bwMode="auto">
          <a:xfrm>
            <a:off x="5739384" y="1109324"/>
            <a:ext cx="689272" cy="620346"/>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 name="Freeform 19"/>
          <p:cNvSpPr>
            <a:spLocks noEditPoints="1"/>
          </p:cNvSpPr>
          <p:nvPr/>
        </p:nvSpPr>
        <p:spPr bwMode="auto">
          <a:xfrm>
            <a:off x="6913370" y="1231615"/>
            <a:ext cx="829349" cy="371317"/>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20"/>
          <p:cNvSpPr>
            <a:spLocks noEditPoints="1"/>
          </p:cNvSpPr>
          <p:nvPr/>
        </p:nvSpPr>
        <p:spPr bwMode="auto">
          <a:xfrm>
            <a:off x="8376405" y="1140453"/>
            <a:ext cx="495830" cy="580323"/>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44" name="组合 143"/>
          <p:cNvGrpSpPr/>
          <p:nvPr/>
        </p:nvGrpSpPr>
        <p:grpSpPr>
          <a:xfrm>
            <a:off x="9388706" y="1195737"/>
            <a:ext cx="772364" cy="442395"/>
            <a:chOff x="9028113" y="1128713"/>
            <a:chExt cx="839787" cy="481013"/>
          </a:xfrm>
          <a:solidFill>
            <a:schemeClr val="bg1"/>
          </a:solidFill>
        </p:grpSpPr>
        <p:sp>
          <p:nvSpPr>
            <p:cNvPr id="145"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6"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7" name="组合 146"/>
          <p:cNvGrpSpPr/>
          <p:nvPr/>
        </p:nvGrpSpPr>
        <p:grpSpPr>
          <a:xfrm>
            <a:off x="10676467" y="1223479"/>
            <a:ext cx="772364" cy="442395"/>
            <a:chOff x="10428288" y="1158875"/>
            <a:chExt cx="839787" cy="481013"/>
          </a:xfrm>
          <a:solidFill>
            <a:schemeClr val="bg1"/>
          </a:solidFill>
        </p:grpSpPr>
        <p:sp>
          <p:nvSpPr>
            <p:cNvPr id="148"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9"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50" name="Freeform 25"/>
          <p:cNvSpPr>
            <a:spLocks noEditPoints="1"/>
          </p:cNvSpPr>
          <p:nvPr/>
        </p:nvSpPr>
        <p:spPr bwMode="auto">
          <a:xfrm>
            <a:off x="8209645" y="2514550"/>
            <a:ext cx="829351" cy="34685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1" name="组合 150"/>
          <p:cNvGrpSpPr/>
          <p:nvPr/>
        </p:nvGrpSpPr>
        <p:grpSpPr>
          <a:xfrm>
            <a:off x="1993565" y="2357936"/>
            <a:ext cx="690603" cy="690603"/>
            <a:chOff x="987425" y="2392363"/>
            <a:chExt cx="750888" cy="750888"/>
          </a:xfrm>
          <a:solidFill>
            <a:schemeClr val="bg1"/>
          </a:solidFill>
        </p:grpSpPr>
        <p:sp>
          <p:nvSpPr>
            <p:cNvPr id="152"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3" name="Freeform 27"/>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4" name="Freeform 28"/>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5" name="Freeform 29"/>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6" name="Freeform 30"/>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57" name="组合 156"/>
          <p:cNvGrpSpPr/>
          <p:nvPr/>
        </p:nvGrpSpPr>
        <p:grpSpPr>
          <a:xfrm>
            <a:off x="3266726" y="2357936"/>
            <a:ext cx="690603" cy="690603"/>
            <a:chOff x="2371725" y="2392363"/>
            <a:chExt cx="750888" cy="750888"/>
          </a:xfrm>
          <a:solidFill>
            <a:schemeClr val="bg1"/>
          </a:solidFill>
        </p:grpSpPr>
        <p:sp>
          <p:nvSpPr>
            <p:cNvPr id="158"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9"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60" name="Freeform 33"/>
          <p:cNvSpPr>
            <a:spLocks noEditPoints="1"/>
          </p:cNvSpPr>
          <p:nvPr/>
        </p:nvSpPr>
        <p:spPr bwMode="auto">
          <a:xfrm>
            <a:off x="5752725" y="2412271"/>
            <a:ext cx="662591" cy="580323"/>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1" name="组合 160"/>
          <p:cNvGrpSpPr/>
          <p:nvPr/>
        </p:nvGrpSpPr>
        <p:grpSpPr>
          <a:xfrm>
            <a:off x="6954805" y="2357936"/>
            <a:ext cx="744624" cy="662861"/>
            <a:chOff x="6381750" y="2392363"/>
            <a:chExt cx="809625" cy="720725"/>
          </a:xfrm>
          <a:solidFill>
            <a:schemeClr val="bg1"/>
          </a:solidFill>
        </p:grpSpPr>
        <p:sp>
          <p:nvSpPr>
            <p:cNvPr id="162"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3"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4"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65" name="组合 164"/>
          <p:cNvGrpSpPr/>
          <p:nvPr/>
        </p:nvGrpSpPr>
        <p:grpSpPr>
          <a:xfrm>
            <a:off x="4544268" y="2343335"/>
            <a:ext cx="690603" cy="692062"/>
            <a:chOff x="3760788" y="2376488"/>
            <a:chExt cx="750887" cy="752475"/>
          </a:xfrm>
          <a:solidFill>
            <a:schemeClr val="bg1"/>
          </a:solidFill>
        </p:grpSpPr>
        <p:sp>
          <p:nvSpPr>
            <p:cNvPr id="166"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7"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8"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9"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70" name="组合 169"/>
          <p:cNvGrpSpPr/>
          <p:nvPr/>
        </p:nvGrpSpPr>
        <p:grpSpPr>
          <a:xfrm>
            <a:off x="9470467" y="2439699"/>
            <a:ext cx="662861" cy="581099"/>
            <a:chOff x="9117013" y="2481263"/>
            <a:chExt cx="720725" cy="631825"/>
          </a:xfrm>
          <a:solidFill>
            <a:schemeClr val="bg1"/>
          </a:solidFill>
        </p:grpSpPr>
        <p:sp>
          <p:nvSpPr>
            <p:cNvPr id="171"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2"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3"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4"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75" name="Freeform 45"/>
          <p:cNvSpPr>
            <a:spLocks noEditPoints="1"/>
          </p:cNvSpPr>
          <p:nvPr/>
        </p:nvSpPr>
        <p:spPr bwMode="auto">
          <a:xfrm>
            <a:off x="10711036" y="2370026"/>
            <a:ext cx="689272" cy="69371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76" name="组合 175"/>
          <p:cNvGrpSpPr/>
          <p:nvPr/>
        </p:nvGrpSpPr>
        <p:grpSpPr>
          <a:xfrm>
            <a:off x="2014005" y="3609196"/>
            <a:ext cx="690603" cy="690603"/>
            <a:chOff x="1009650" y="3752850"/>
            <a:chExt cx="750888" cy="750888"/>
          </a:xfrm>
          <a:solidFill>
            <a:schemeClr val="bg1"/>
          </a:solidFill>
        </p:grpSpPr>
        <p:sp>
          <p:nvSpPr>
            <p:cNvPr id="177"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8"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9"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80" name="组合 179"/>
          <p:cNvGrpSpPr/>
          <p:nvPr/>
        </p:nvGrpSpPr>
        <p:grpSpPr>
          <a:xfrm>
            <a:off x="3253587" y="3622336"/>
            <a:ext cx="690603" cy="692062"/>
            <a:chOff x="2357438" y="3767138"/>
            <a:chExt cx="750888" cy="752475"/>
          </a:xfrm>
          <a:solidFill>
            <a:schemeClr val="bg1"/>
          </a:solidFill>
        </p:grpSpPr>
        <p:sp>
          <p:nvSpPr>
            <p:cNvPr id="181"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2" name="Freeform 50"/>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3" name="Freeform 51"/>
          <p:cNvSpPr>
            <a:spLocks noEditPoints="1"/>
          </p:cNvSpPr>
          <p:nvPr/>
        </p:nvSpPr>
        <p:spPr bwMode="auto">
          <a:xfrm>
            <a:off x="4565398" y="3588481"/>
            <a:ext cx="553640" cy="718176"/>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52"/>
          <p:cNvSpPr>
            <a:spLocks noEditPoints="1"/>
          </p:cNvSpPr>
          <p:nvPr/>
        </p:nvSpPr>
        <p:spPr bwMode="auto">
          <a:xfrm>
            <a:off x="5808310" y="3588481"/>
            <a:ext cx="551418" cy="718176"/>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85" name="组合 184"/>
          <p:cNvGrpSpPr/>
          <p:nvPr/>
        </p:nvGrpSpPr>
        <p:grpSpPr>
          <a:xfrm>
            <a:off x="6995688" y="3705559"/>
            <a:ext cx="662861" cy="470135"/>
            <a:chOff x="6426200" y="3857625"/>
            <a:chExt cx="720725" cy="511175"/>
          </a:xfrm>
          <a:solidFill>
            <a:schemeClr val="bg1"/>
          </a:solidFill>
        </p:grpSpPr>
        <p:sp>
          <p:nvSpPr>
            <p:cNvPr id="186"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7"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8"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89" name="组合 188"/>
          <p:cNvGrpSpPr/>
          <p:nvPr/>
        </p:nvGrpSpPr>
        <p:grpSpPr>
          <a:xfrm>
            <a:off x="8265927" y="3629636"/>
            <a:ext cx="635121" cy="664322"/>
            <a:chOff x="7807325" y="3775075"/>
            <a:chExt cx="690563" cy="722313"/>
          </a:xfrm>
          <a:solidFill>
            <a:schemeClr val="bg1"/>
          </a:solidFill>
        </p:grpSpPr>
        <p:sp>
          <p:nvSpPr>
            <p:cNvPr id="190"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1"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2"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3" name="组合 192"/>
          <p:cNvGrpSpPr/>
          <p:nvPr/>
        </p:nvGrpSpPr>
        <p:grpSpPr>
          <a:xfrm>
            <a:off x="9429586" y="3781481"/>
            <a:ext cx="829307" cy="359172"/>
            <a:chOff x="9072563" y="3940175"/>
            <a:chExt cx="901700" cy="390525"/>
          </a:xfrm>
          <a:solidFill>
            <a:schemeClr val="bg1"/>
          </a:solidFill>
        </p:grpSpPr>
        <p:sp>
          <p:nvSpPr>
            <p:cNvPr id="194"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5"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96" name="Freeform 61"/>
          <p:cNvSpPr>
            <a:spLocks noEditPoints="1"/>
          </p:cNvSpPr>
          <p:nvPr/>
        </p:nvSpPr>
        <p:spPr bwMode="auto">
          <a:xfrm>
            <a:off x="10731047" y="3526224"/>
            <a:ext cx="664815" cy="800445"/>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97" name="组合 196"/>
          <p:cNvGrpSpPr/>
          <p:nvPr/>
        </p:nvGrpSpPr>
        <p:grpSpPr>
          <a:xfrm>
            <a:off x="1941003" y="4769933"/>
            <a:ext cx="829307" cy="830767"/>
            <a:chOff x="930275" y="5014913"/>
            <a:chExt cx="901700" cy="903287"/>
          </a:xfrm>
          <a:solidFill>
            <a:schemeClr val="bg1"/>
          </a:solidFill>
        </p:grpSpPr>
        <p:sp>
          <p:nvSpPr>
            <p:cNvPr id="198"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9"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0"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1"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2"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3" name="Freeform 67"/>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4" name="Freeform 68"/>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5" name="Freeform 69"/>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6" name="Freeform 70"/>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07" name="Freeform 71"/>
          <p:cNvSpPr>
            <a:spLocks noEditPoints="1"/>
          </p:cNvSpPr>
          <p:nvPr/>
        </p:nvSpPr>
        <p:spPr bwMode="auto">
          <a:xfrm>
            <a:off x="3322484" y="4873640"/>
            <a:ext cx="689272" cy="689272"/>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08" name="组合 207"/>
          <p:cNvGrpSpPr/>
          <p:nvPr/>
        </p:nvGrpSpPr>
        <p:grpSpPr>
          <a:xfrm>
            <a:off x="4516527" y="4853156"/>
            <a:ext cx="662861" cy="664322"/>
            <a:chOff x="3730625" y="5105400"/>
            <a:chExt cx="720725" cy="722313"/>
          </a:xfrm>
          <a:solidFill>
            <a:schemeClr val="bg1"/>
          </a:solidFill>
        </p:grpSpPr>
        <p:sp>
          <p:nvSpPr>
            <p:cNvPr id="209"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0"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1"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2" name="Freeform 75"/>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3" name="Freeform 76"/>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14" name="Freeform 77"/>
          <p:cNvSpPr>
            <a:spLocks noEditPoints="1"/>
          </p:cNvSpPr>
          <p:nvPr/>
        </p:nvSpPr>
        <p:spPr bwMode="auto">
          <a:xfrm>
            <a:off x="5739384" y="4811383"/>
            <a:ext cx="689272" cy="691495"/>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 name="Freeform 78"/>
          <p:cNvSpPr>
            <a:spLocks noEditPoints="1"/>
          </p:cNvSpPr>
          <p:nvPr/>
        </p:nvSpPr>
        <p:spPr bwMode="auto">
          <a:xfrm>
            <a:off x="7077906" y="4729114"/>
            <a:ext cx="553640" cy="82935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6" name="Freeform 79"/>
          <p:cNvSpPr>
            <a:spLocks noEditPoints="1"/>
          </p:cNvSpPr>
          <p:nvPr/>
        </p:nvSpPr>
        <p:spPr bwMode="auto">
          <a:xfrm>
            <a:off x="8225210" y="4858075"/>
            <a:ext cx="662591" cy="593664"/>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7" name="组合 216"/>
          <p:cNvGrpSpPr/>
          <p:nvPr/>
        </p:nvGrpSpPr>
        <p:grpSpPr>
          <a:xfrm>
            <a:off x="9485069" y="4840015"/>
            <a:ext cx="662861" cy="662861"/>
            <a:chOff x="9132888" y="5091113"/>
            <a:chExt cx="720725" cy="720725"/>
          </a:xfrm>
          <a:solidFill>
            <a:schemeClr val="bg1"/>
          </a:solidFill>
        </p:grpSpPr>
        <p:sp>
          <p:nvSpPr>
            <p:cNvPr id="218"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9" name="Freeform 81"/>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0" name="组合 219"/>
          <p:cNvGrpSpPr/>
          <p:nvPr/>
        </p:nvGrpSpPr>
        <p:grpSpPr>
          <a:xfrm>
            <a:off x="10769909" y="4767013"/>
            <a:ext cx="635121" cy="746083"/>
            <a:chOff x="10529888" y="5011738"/>
            <a:chExt cx="690563" cy="811212"/>
          </a:xfrm>
          <a:solidFill>
            <a:schemeClr val="bg1"/>
          </a:solidFill>
        </p:grpSpPr>
        <p:sp>
          <p:nvSpPr>
            <p:cNvPr id="221"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2" name="Freeform 83"/>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3"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4"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5"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05" name="Freeform 5"/>
          <p:cNvSpPr>
            <a:spLocks noEditPoints="1"/>
          </p:cNvSpPr>
          <p:nvPr/>
        </p:nvSpPr>
        <p:spPr bwMode="auto">
          <a:xfrm>
            <a:off x="3253840" y="1181101"/>
            <a:ext cx="604880" cy="717468"/>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6" name="组合 105"/>
          <p:cNvGrpSpPr/>
          <p:nvPr/>
        </p:nvGrpSpPr>
        <p:grpSpPr>
          <a:xfrm>
            <a:off x="4519970" y="1224104"/>
            <a:ext cx="549794" cy="660335"/>
            <a:chOff x="3806825" y="1065213"/>
            <a:chExt cx="600075" cy="720725"/>
          </a:xfrm>
          <a:solidFill>
            <a:schemeClr val="bg1"/>
          </a:solidFill>
        </p:grpSpPr>
        <p:sp>
          <p:nvSpPr>
            <p:cNvPr id="107" name="Freeform 6"/>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8" name="Freeform 7"/>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09" name="组合 108"/>
          <p:cNvGrpSpPr/>
          <p:nvPr/>
        </p:nvGrpSpPr>
        <p:grpSpPr>
          <a:xfrm>
            <a:off x="5757735" y="1209560"/>
            <a:ext cx="549794" cy="661788"/>
            <a:chOff x="5157788" y="1049338"/>
            <a:chExt cx="600075" cy="722312"/>
          </a:xfrm>
          <a:solidFill>
            <a:schemeClr val="bg1"/>
          </a:solidFill>
        </p:grpSpPr>
        <p:sp>
          <p:nvSpPr>
            <p:cNvPr id="110" name="Freeform 8"/>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1" name="Freeform 9"/>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2" name="Freeform 10"/>
          <p:cNvSpPr>
            <a:spLocks noEditPoints="1"/>
          </p:cNvSpPr>
          <p:nvPr/>
        </p:nvSpPr>
        <p:spPr bwMode="auto">
          <a:xfrm>
            <a:off x="9379908" y="2439429"/>
            <a:ext cx="741751" cy="70422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 name="Freeform 11"/>
          <p:cNvSpPr>
            <a:spLocks noEditPoints="1"/>
          </p:cNvSpPr>
          <p:nvPr/>
        </p:nvSpPr>
        <p:spPr bwMode="auto">
          <a:xfrm>
            <a:off x="6927273" y="1223046"/>
            <a:ext cx="688769" cy="635787"/>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6858778" y="2546227"/>
            <a:ext cx="824693" cy="495979"/>
            <a:chOff x="6359525" y="2508250"/>
            <a:chExt cx="900113" cy="541338"/>
          </a:xfrm>
          <a:solidFill>
            <a:schemeClr val="bg1"/>
          </a:solidFill>
        </p:grpSpPr>
        <p:sp>
          <p:nvSpPr>
            <p:cNvPr id="115"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7"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8" name="Freeform 15"/>
          <p:cNvSpPr>
            <a:spLocks noEditPoints="1"/>
          </p:cNvSpPr>
          <p:nvPr/>
        </p:nvSpPr>
        <p:spPr bwMode="auto">
          <a:xfrm>
            <a:off x="1986682" y="2461505"/>
            <a:ext cx="662278" cy="660071"/>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Freeform 16"/>
          <p:cNvSpPr>
            <a:spLocks noEditPoints="1"/>
          </p:cNvSpPr>
          <p:nvPr/>
        </p:nvSpPr>
        <p:spPr bwMode="auto">
          <a:xfrm>
            <a:off x="1975643" y="3686719"/>
            <a:ext cx="686562" cy="688769"/>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20" name="组合 119"/>
          <p:cNvGrpSpPr/>
          <p:nvPr/>
        </p:nvGrpSpPr>
        <p:grpSpPr>
          <a:xfrm>
            <a:off x="3212391" y="3686542"/>
            <a:ext cx="687971" cy="687971"/>
            <a:chOff x="2379663" y="3752850"/>
            <a:chExt cx="750888" cy="750888"/>
          </a:xfrm>
          <a:solidFill>
            <a:schemeClr val="bg1"/>
          </a:solidFill>
        </p:grpSpPr>
        <p:sp>
          <p:nvSpPr>
            <p:cNvPr id="121"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4" name="Freeform 20"/>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6" name="组合 225"/>
          <p:cNvGrpSpPr/>
          <p:nvPr/>
        </p:nvGrpSpPr>
        <p:grpSpPr>
          <a:xfrm>
            <a:off x="4477790" y="3686542"/>
            <a:ext cx="632701" cy="687971"/>
            <a:chOff x="3760788" y="3752850"/>
            <a:chExt cx="690563" cy="750888"/>
          </a:xfrm>
          <a:solidFill>
            <a:schemeClr val="bg1"/>
          </a:solidFill>
        </p:grpSpPr>
        <p:sp>
          <p:nvSpPr>
            <p:cNvPr id="227"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8" name="Freeform 22"/>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9" name="组合 228"/>
          <p:cNvGrpSpPr/>
          <p:nvPr/>
        </p:nvGrpSpPr>
        <p:grpSpPr>
          <a:xfrm>
            <a:off x="5689374" y="3686542"/>
            <a:ext cx="687971" cy="687971"/>
            <a:chOff x="5083175" y="3752850"/>
            <a:chExt cx="750888" cy="750888"/>
          </a:xfrm>
          <a:solidFill>
            <a:schemeClr val="bg1"/>
          </a:solidFill>
        </p:grpSpPr>
        <p:sp>
          <p:nvSpPr>
            <p:cNvPr id="230" name="Freeform 23"/>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1" name="Freeform 24"/>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32" name="组合 231"/>
          <p:cNvGrpSpPr/>
          <p:nvPr/>
        </p:nvGrpSpPr>
        <p:grpSpPr>
          <a:xfrm>
            <a:off x="6940228" y="3699634"/>
            <a:ext cx="660335" cy="661790"/>
            <a:chOff x="6448425" y="3767138"/>
            <a:chExt cx="720725" cy="722313"/>
          </a:xfrm>
          <a:solidFill>
            <a:schemeClr val="bg1"/>
          </a:solidFill>
        </p:grpSpPr>
        <p:sp>
          <p:nvSpPr>
            <p:cNvPr id="233"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4" name="Freeform 26"/>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35" name="Freeform 27"/>
          <p:cNvSpPr>
            <a:spLocks noEditPoints="1"/>
          </p:cNvSpPr>
          <p:nvPr/>
        </p:nvSpPr>
        <p:spPr bwMode="auto">
          <a:xfrm>
            <a:off x="8185601" y="2457089"/>
            <a:ext cx="649032" cy="651240"/>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6" name="组合 235"/>
          <p:cNvGrpSpPr/>
          <p:nvPr/>
        </p:nvGrpSpPr>
        <p:grpSpPr>
          <a:xfrm>
            <a:off x="8247809" y="3686542"/>
            <a:ext cx="522160" cy="687971"/>
            <a:chOff x="7875588" y="3752850"/>
            <a:chExt cx="569913" cy="750888"/>
          </a:xfrm>
          <a:solidFill>
            <a:schemeClr val="bg1"/>
          </a:solidFill>
        </p:grpSpPr>
        <p:sp>
          <p:nvSpPr>
            <p:cNvPr id="237"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8"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9" name="Freeform 30"/>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0" name="Freeform 31"/>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41" name="Freeform 32"/>
          <p:cNvSpPr>
            <a:spLocks noEditPoints="1"/>
          </p:cNvSpPr>
          <p:nvPr/>
        </p:nvSpPr>
        <p:spPr bwMode="auto">
          <a:xfrm>
            <a:off x="8165732" y="1317972"/>
            <a:ext cx="686562" cy="468010"/>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2" name="组合 241"/>
          <p:cNvGrpSpPr/>
          <p:nvPr/>
        </p:nvGrpSpPr>
        <p:grpSpPr>
          <a:xfrm>
            <a:off x="9417212" y="1241558"/>
            <a:ext cx="660335" cy="619610"/>
            <a:chOff x="9151938" y="1084263"/>
            <a:chExt cx="720725" cy="676275"/>
          </a:xfrm>
          <a:solidFill>
            <a:schemeClr val="bg1"/>
          </a:solidFill>
        </p:grpSpPr>
        <p:sp>
          <p:nvSpPr>
            <p:cNvPr id="243"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4"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45" name="Freeform 35"/>
          <p:cNvSpPr>
            <a:spLocks noEditPoints="1"/>
          </p:cNvSpPr>
          <p:nvPr/>
        </p:nvSpPr>
        <p:spPr bwMode="auto">
          <a:xfrm>
            <a:off x="2077192" y="1209800"/>
            <a:ext cx="481255" cy="662278"/>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6" name="Freeform 36"/>
          <p:cNvSpPr>
            <a:spLocks noEditPoints="1"/>
          </p:cNvSpPr>
          <p:nvPr/>
        </p:nvSpPr>
        <p:spPr bwMode="auto">
          <a:xfrm>
            <a:off x="1905000" y="5009066"/>
            <a:ext cx="825640" cy="523200"/>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7" name="Freeform 37"/>
          <p:cNvSpPr>
            <a:spLocks noEditPoints="1"/>
          </p:cNvSpPr>
          <p:nvPr/>
        </p:nvSpPr>
        <p:spPr bwMode="auto">
          <a:xfrm>
            <a:off x="5675568" y="4967123"/>
            <a:ext cx="741751" cy="604880"/>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8" name="组合 247"/>
          <p:cNvGrpSpPr/>
          <p:nvPr/>
        </p:nvGrpSpPr>
        <p:grpSpPr>
          <a:xfrm>
            <a:off x="3149849" y="4994123"/>
            <a:ext cx="826146" cy="523613"/>
            <a:chOff x="2311400" y="5180013"/>
            <a:chExt cx="901700" cy="571500"/>
          </a:xfrm>
          <a:solidFill>
            <a:schemeClr val="bg1"/>
          </a:solidFill>
        </p:grpSpPr>
        <p:sp>
          <p:nvSpPr>
            <p:cNvPr id="249"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0"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51" name="Freeform 40"/>
          <p:cNvSpPr>
            <a:spLocks noEditPoints="1"/>
          </p:cNvSpPr>
          <p:nvPr/>
        </p:nvSpPr>
        <p:spPr bwMode="auto">
          <a:xfrm>
            <a:off x="6927273" y="4911932"/>
            <a:ext cx="688769" cy="688769"/>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2" name="Freeform 41"/>
          <p:cNvSpPr>
            <a:spLocks noEditPoints="1"/>
          </p:cNvSpPr>
          <p:nvPr/>
        </p:nvSpPr>
        <p:spPr bwMode="auto">
          <a:xfrm>
            <a:off x="10655896" y="1269405"/>
            <a:ext cx="660071" cy="565144"/>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3" name="Freeform 42"/>
          <p:cNvSpPr>
            <a:spLocks noEditPoints="1"/>
          </p:cNvSpPr>
          <p:nvPr/>
        </p:nvSpPr>
        <p:spPr bwMode="auto">
          <a:xfrm>
            <a:off x="3211895" y="2571884"/>
            <a:ext cx="688769" cy="439312"/>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54" name="组合 253"/>
          <p:cNvGrpSpPr/>
          <p:nvPr/>
        </p:nvGrpSpPr>
        <p:grpSpPr>
          <a:xfrm>
            <a:off x="4450155" y="4994123"/>
            <a:ext cx="687971" cy="523613"/>
            <a:chOff x="3730625" y="5180013"/>
            <a:chExt cx="750888" cy="571500"/>
          </a:xfrm>
          <a:solidFill>
            <a:schemeClr val="bg1"/>
          </a:solidFill>
        </p:grpSpPr>
        <p:sp>
          <p:nvSpPr>
            <p:cNvPr id="255"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6"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7"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58" name="组合 257"/>
          <p:cNvGrpSpPr/>
          <p:nvPr/>
        </p:nvGrpSpPr>
        <p:grpSpPr>
          <a:xfrm>
            <a:off x="10641886" y="2450231"/>
            <a:ext cx="687971" cy="687971"/>
            <a:chOff x="10488613" y="2403475"/>
            <a:chExt cx="750888" cy="750888"/>
          </a:xfrm>
          <a:solidFill>
            <a:schemeClr val="bg1"/>
          </a:solidFill>
        </p:grpSpPr>
        <p:sp>
          <p:nvSpPr>
            <p:cNvPr id="259"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0" name="Freeform 47"/>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61" name="组合 260"/>
          <p:cNvGrpSpPr/>
          <p:nvPr/>
        </p:nvGrpSpPr>
        <p:grpSpPr>
          <a:xfrm>
            <a:off x="10644795" y="3686542"/>
            <a:ext cx="687971" cy="687971"/>
            <a:chOff x="10491788" y="3752850"/>
            <a:chExt cx="750888" cy="750888"/>
          </a:xfrm>
          <a:solidFill>
            <a:schemeClr val="bg1"/>
          </a:solidFill>
        </p:grpSpPr>
        <p:sp>
          <p:nvSpPr>
            <p:cNvPr id="262"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3"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64" name="组合 263"/>
          <p:cNvGrpSpPr/>
          <p:nvPr/>
        </p:nvGrpSpPr>
        <p:grpSpPr>
          <a:xfrm>
            <a:off x="9402667" y="4912672"/>
            <a:ext cx="687971" cy="687971"/>
            <a:chOff x="9136063" y="5091113"/>
            <a:chExt cx="750888" cy="750888"/>
          </a:xfrm>
          <a:solidFill>
            <a:schemeClr val="bg1"/>
          </a:solidFill>
        </p:grpSpPr>
        <p:sp>
          <p:nvSpPr>
            <p:cNvPr id="265"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6" name="Freeform 51"/>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7"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68" name="Freeform 53"/>
          <p:cNvSpPr>
            <a:spLocks noEditPoints="1"/>
          </p:cNvSpPr>
          <p:nvPr/>
        </p:nvSpPr>
        <p:spPr bwMode="auto">
          <a:xfrm>
            <a:off x="10642651" y="4993614"/>
            <a:ext cx="690977" cy="520992"/>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9" name="组合 268"/>
          <p:cNvGrpSpPr/>
          <p:nvPr/>
        </p:nvGrpSpPr>
        <p:grpSpPr>
          <a:xfrm>
            <a:off x="9407030" y="3795629"/>
            <a:ext cx="687971" cy="468343"/>
            <a:chOff x="9140825" y="3871913"/>
            <a:chExt cx="750888" cy="511175"/>
          </a:xfrm>
          <a:solidFill>
            <a:schemeClr val="bg1"/>
          </a:solidFill>
        </p:grpSpPr>
        <p:sp>
          <p:nvSpPr>
            <p:cNvPr id="270" name="Freeform 54"/>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1"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72" name="Freeform 56"/>
          <p:cNvSpPr>
            <a:spLocks noEditPoints="1"/>
          </p:cNvSpPr>
          <p:nvPr/>
        </p:nvSpPr>
        <p:spPr bwMode="auto">
          <a:xfrm>
            <a:off x="4520998" y="2439429"/>
            <a:ext cx="633578" cy="63358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3" name="Freeform 57"/>
          <p:cNvSpPr>
            <a:spLocks noEditPoints="1"/>
          </p:cNvSpPr>
          <p:nvPr/>
        </p:nvSpPr>
        <p:spPr bwMode="auto">
          <a:xfrm>
            <a:off x="5785948" y="2487996"/>
            <a:ext cx="494501" cy="604880"/>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74" name="组合 273"/>
          <p:cNvGrpSpPr/>
          <p:nvPr/>
        </p:nvGrpSpPr>
        <p:grpSpPr>
          <a:xfrm>
            <a:off x="8260899" y="4925760"/>
            <a:ext cx="495979" cy="661790"/>
            <a:chOff x="7889875" y="5105400"/>
            <a:chExt cx="541338" cy="722313"/>
          </a:xfrm>
          <a:solidFill>
            <a:schemeClr val="bg1"/>
          </a:solidFill>
        </p:grpSpPr>
        <p:sp>
          <p:nvSpPr>
            <p:cNvPr id="275"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6"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7"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8"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9"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0"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1"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2"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3"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84"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19891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矩形 6"/>
          <p:cNvSpPr/>
          <p:nvPr/>
        </p:nvSpPr>
        <p:spPr>
          <a:xfrm>
            <a:off x="1375610" y="3138704"/>
            <a:ext cx="5639847" cy="24039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C000"/>
              </a:solidFill>
            </a:endParaRPr>
          </a:p>
        </p:txBody>
      </p:sp>
      <p:sp>
        <p:nvSpPr>
          <p:cNvPr id="8" name="矩形 1577"/>
          <p:cNvSpPr>
            <a:spLocks noChangeArrowheads="1"/>
          </p:cNvSpPr>
          <p:nvPr/>
        </p:nvSpPr>
        <p:spPr bwMode="auto">
          <a:xfrm>
            <a:off x="1521819" y="3286711"/>
            <a:ext cx="5347428" cy="20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 name="文本框 2"/>
          <p:cNvSpPr txBox="1">
            <a:spLocks noChangeArrowheads="1"/>
          </p:cNvSpPr>
          <p:nvPr/>
        </p:nvSpPr>
        <p:spPr bwMode="auto">
          <a:xfrm>
            <a:off x="1375610" y="2395788"/>
            <a:ext cx="27309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53" name="Group 4"/>
          <p:cNvGrpSpPr>
            <a:grpSpLocks noChangeAspect="1"/>
          </p:cNvGrpSpPr>
          <p:nvPr/>
        </p:nvGrpSpPr>
        <p:grpSpPr bwMode="auto">
          <a:xfrm>
            <a:off x="8574078" y="2488437"/>
            <a:ext cx="1510587" cy="3054235"/>
            <a:chOff x="3245" y="959"/>
            <a:chExt cx="1188" cy="2402"/>
          </a:xfrm>
        </p:grpSpPr>
        <p:sp>
          <p:nvSpPr>
            <p:cNvPr id="54"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2" name="图片 71"/>
          <p:cNvPicPr>
            <a:picLocks noChangeAspect="1"/>
          </p:cNvPicPr>
          <p:nvPr/>
        </p:nvPicPr>
        <p:blipFill rotWithShape="1">
          <a:blip r:embed="rId1">
            <a:extLst>
              <a:ext uri="{28A0092B-C50C-407E-A947-70E740481C1C}">
                <a14:useLocalDpi xmlns:a14="http://schemas.microsoft.com/office/drawing/2010/main" val="0"/>
              </a:ext>
            </a:extLst>
          </a:blip>
          <a:srcRect l="1943" t="46149" r="10567" b="4944"/>
          <a:stretch>
            <a:fillRect/>
          </a:stretch>
        </p:blipFill>
        <p:spPr>
          <a:xfrm>
            <a:off x="0" y="4032895"/>
            <a:ext cx="12211050" cy="28441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需求分析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Oval 2"/>
          <p:cNvSpPr>
            <a:spLocks noChangeArrowheads="1"/>
          </p:cNvSpPr>
          <p:nvPr/>
        </p:nvSpPr>
        <p:spPr bwMode="auto">
          <a:xfrm>
            <a:off x="1358430" y="2479311"/>
            <a:ext cx="1452358" cy="1454724"/>
          </a:xfrm>
          <a:prstGeom prst="ellipse">
            <a:avLst/>
          </a:prstGeom>
          <a:solidFill>
            <a:schemeClr val="bg1"/>
          </a:solidFill>
          <a:ln>
            <a:noFill/>
          </a:ln>
        </p:spPr>
        <p:txBody>
          <a:bodyPr/>
          <a:lstStyle/>
          <a:p>
            <a:endParaRPr lang="zh-CN" altLang="en-US">
              <a:solidFill>
                <a:srgbClr val="237DB8"/>
              </a:solidFill>
            </a:endParaRPr>
          </a:p>
        </p:txBody>
      </p:sp>
      <p:sp>
        <p:nvSpPr>
          <p:cNvPr id="8" name="Freeform 3"/>
          <p:cNvSpPr/>
          <p:nvPr/>
        </p:nvSpPr>
        <p:spPr bwMode="auto">
          <a:xfrm>
            <a:off x="2094071"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Oval 4"/>
          <p:cNvSpPr>
            <a:spLocks noChangeArrowheads="1"/>
          </p:cNvSpPr>
          <p:nvPr/>
        </p:nvSpPr>
        <p:spPr bwMode="auto">
          <a:xfrm>
            <a:off x="6652203" y="2479311"/>
            <a:ext cx="1447627" cy="1454724"/>
          </a:xfrm>
          <a:prstGeom prst="ellipse">
            <a:avLst/>
          </a:prstGeom>
          <a:solidFill>
            <a:schemeClr val="bg1"/>
          </a:solidFill>
          <a:ln>
            <a:noFill/>
          </a:ln>
        </p:spPr>
        <p:txBody>
          <a:bodyPr/>
          <a:lstStyle/>
          <a:p>
            <a:endParaRPr lang="zh-CN" altLang="en-US"/>
          </a:p>
        </p:txBody>
      </p:sp>
      <p:sp>
        <p:nvSpPr>
          <p:cNvPr id="10" name="Freeform 5"/>
          <p:cNvSpPr/>
          <p:nvPr/>
        </p:nvSpPr>
        <p:spPr bwMode="auto">
          <a:xfrm>
            <a:off x="7390209"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Oval 6"/>
          <p:cNvSpPr>
            <a:spLocks noChangeArrowheads="1"/>
          </p:cNvSpPr>
          <p:nvPr/>
        </p:nvSpPr>
        <p:spPr bwMode="auto">
          <a:xfrm>
            <a:off x="3913066" y="4016824"/>
            <a:ext cx="1452358" cy="1452358"/>
          </a:xfrm>
          <a:prstGeom prst="ellipse">
            <a:avLst/>
          </a:prstGeom>
          <a:solidFill>
            <a:srgbClr val="ED3A5A"/>
          </a:solidFill>
          <a:ln>
            <a:noFill/>
          </a:ln>
        </p:spPr>
        <p:txBody>
          <a:bodyPr/>
          <a:lstStyle/>
          <a:p>
            <a:endParaRPr lang="zh-CN" altLang="en-US"/>
          </a:p>
        </p:txBody>
      </p:sp>
      <p:sp>
        <p:nvSpPr>
          <p:cNvPr id="12" name="Freeform 7"/>
          <p:cNvSpPr/>
          <p:nvPr/>
        </p:nvSpPr>
        <p:spPr bwMode="auto">
          <a:xfrm>
            <a:off x="4648707" y="4743003"/>
            <a:ext cx="1033681" cy="103368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Oval 8"/>
          <p:cNvSpPr>
            <a:spLocks noChangeArrowheads="1"/>
          </p:cNvSpPr>
          <p:nvPr/>
        </p:nvSpPr>
        <p:spPr bwMode="auto">
          <a:xfrm>
            <a:off x="9296725" y="4016824"/>
            <a:ext cx="1454724" cy="1452358"/>
          </a:xfrm>
          <a:prstGeom prst="ellipse">
            <a:avLst/>
          </a:prstGeom>
          <a:solidFill>
            <a:srgbClr val="ED3A5A"/>
          </a:solidFill>
          <a:ln>
            <a:noFill/>
          </a:ln>
        </p:spPr>
        <p:txBody>
          <a:bodyPr/>
          <a:lstStyle/>
          <a:p>
            <a:endParaRPr lang="zh-CN" altLang="en-US"/>
          </a:p>
        </p:txBody>
      </p:sp>
      <p:sp>
        <p:nvSpPr>
          <p:cNvPr id="14" name="Freeform 9"/>
          <p:cNvSpPr/>
          <p:nvPr/>
        </p:nvSpPr>
        <p:spPr bwMode="auto">
          <a:xfrm>
            <a:off x="10022904" y="4743003"/>
            <a:ext cx="1028950" cy="103368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0"/>
          <p:cNvSpPr>
            <a:spLocks noEditPoints="1"/>
          </p:cNvSpPr>
          <p:nvPr/>
        </p:nvSpPr>
        <p:spPr bwMode="auto">
          <a:xfrm>
            <a:off x="9743787" y="4463886"/>
            <a:ext cx="560600" cy="558235"/>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1"/>
          <p:cNvGrpSpPr/>
          <p:nvPr/>
        </p:nvGrpSpPr>
        <p:grpSpPr bwMode="auto">
          <a:xfrm>
            <a:off x="4369590" y="4497001"/>
            <a:ext cx="558235" cy="492004"/>
            <a:chOff x="0" y="0"/>
            <a:chExt cx="236" cy="208"/>
          </a:xfrm>
        </p:grpSpPr>
        <p:sp>
          <p:nvSpPr>
            <p:cNvPr id="17" name="Freeform 12"/>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3"/>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 name="Group 14"/>
          <p:cNvGrpSpPr/>
          <p:nvPr/>
        </p:nvGrpSpPr>
        <p:grpSpPr bwMode="auto">
          <a:xfrm>
            <a:off x="7103996" y="2926373"/>
            <a:ext cx="565331" cy="560600"/>
            <a:chOff x="0" y="0"/>
            <a:chExt cx="239" cy="237"/>
          </a:xfrm>
          <a:solidFill>
            <a:srgbClr val="2B262C"/>
          </a:solidFill>
        </p:grpSpPr>
        <p:sp>
          <p:nvSpPr>
            <p:cNvPr id="20" name="Freeform 15"/>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6"/>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7"/>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8"/>
            <p:cNvSpPr/>
            <p:nvPr/>
          </p:nvSpPr>
          <p:spPr bwMode="auto">
            <a:xfrm>
              <a:off x="80" y="140"/>
              <a:ext cx="57" cy="21"/>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4" name="Group 19"/>
          <p:cNvGrpSpPr/>
          <p:nvPr/>
        </p:nvGrpSpPr>
        <p:grpSpPr bwMode="auto">
          <a:xfrm>
            <a:off x="1814954" y="2942931"/>
            <a:ext cx="558235" cy="560601"/>
            <a:chOff x="0" y="0"/>
            <a:chExt cx="236" cy="237"/>
          </a:xfrm>
          <a:solidFill>
            <a:srgbClr val="2B262C"/>
          </a:solidFill>
        </p:grpSpPr>
        <p:sp>
          <p:nvSpPr>
            <p:cNvPr id="25" name="Freeform 20"/>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1"/>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文本框 6"/>
          <p:cNvSpPr txBox="1">
            <a:spLocks noChangeArrowheads="1"/>
          </p:cNvSpPr>
          <p:nvPr/>
        </p:nvSpPr>
        <p:spPr bwMode="auto">
          <a:xfrm>
            <a:off x="1126360" y="4710413"/>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6"/>
          <p:cNvSpPr txBox="1">
            <a:spLocks noChangeArrowheads="1"/>
          </p:cNvSpPr>
          <p:nvPr/>
        </p:nvSpPr>
        <p:spPr bwMode="auto">
          <a:xfrm>
            <a:off x="1585914" y="4223390"/>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4" name="文本框 6"/>
          <p:cNvSpPr txBox="1">
            <a:spLocks noChangeArrowheads="1"/>
          </p:cNvSpPr>
          <p:nvPr/>
        </p:nvSpPr>
        <p:spPr bwMode="auto">
          <a:xfrm>
            <a:off x="3680996" y="2968289"/>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6"/>
          <p:cNvSpPr txBox="1">
            <a:spLocks noChangeArrowheads="1"/>
          </p:cNvSpPr>
          <p:nvPr/>
        </p:nvSpPr>
        <p:spPr bwMode="auto">
          <a:xfrm>
            <a:off x="4140550" y="2481266"/>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6" name="文本框 6"/>
          <p:cNvSpPr txBox="1">
            <a:spLocks noChangeArrowheads="1"/>
          </p:cNvSpPr>
          <p:nvPr/>
        </p:nvSpPr>
        <p:spPr bwMode="auto">
          <a:xfrm>
            <a:off x="6449693" y="4720076"/>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6"/>
          <p:cNvSpPr txBox="1">
            <a:spLocks noChangeArrowheads="1"/>
          </p:cNvSpPr>
          <p:nvPr/>
        </p:nvSpPr>
        <p:spPr bwMode="auto">
          <a:xfrm>
            <a:off x="6909247" y="4233053"/>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8" name="文本框 6"/>
          <p:cNvSpPr txBox="1">
            <a:spLocks noChangeArrowheads="1"/>
          </p:cNvSpPr>
          <p:nvPr/>
        </p:nvSpPr>
        <p:spPr bwMode="auto">
          <a:xfrm>
            <a:off x="8927055" y="2884604"/>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9" name="文本框 6"/>
          <p:cNvSpPr txBox="1">
            <a:spLocks noChangeArrowheads="1"/>
          </p:cNvSpPr>
          <p:nvPr/>
        </p:nvSpPr>
        <p:spPr bwMode="auto">
          <a:xfrm>
            <a:off x="9386609" y="2397581"/>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解决的问题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 name="组合 1"/>
          <p:cNvGrpSpPr/>
          <p:nvPr/>
        </p:nvGrpSpPr>
        <p:grpSpPr bwMode="auto">
          <a:xfrm>
            <a:off x="2139993" y="2476400"/>
            <a:ext cx="3118037" cy="2726705"/>
            <a:chOff x="1878988" y="2293364"/>
            <a:chExt cx="3330270" cy="2911770"/>
          </a:xfrm>
        </p:grpSpPr>
        <p:sp>
          <p:nvSpPr>
            <p:cNvPr id="8" name="任意多边形 20"/>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椭圆 21"/>
            <p:cNvSpPr>
              <a:spLocks noChangeArrowheads="1"/>
            </p:cNvSpPr>
            <p:nvPr/>
          </p:nvSpPr>
          <p:spPr bwMode="auto">
            <a:xfrm>
              <a:off x="1878988" y="2293364"/>
              <a:ext cx="51946" cy="51946"/>
            </a:xfrm>
            <a:prstGeom prst="ellipse">
              <a:avLst/>
            </a:prstGeom>
            <a:blipFill dpi="0" rotWithShape="1">
              <a:blip r:embed="rId1"/>
              <a:srcRect/>
              <a:stretch>
                <a:fillRect/>
              </a:stretch>
            </a:blipFill>
            <a:ln w="9525">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0" name="椭圆 22"/>
            <p:cNvSpPr>
              <a:spLocks noChangeArrowheads="1"/>
            </p:cNvSpPr>
            <p:nvPr/>
          </p:nvSpPr>
          <p:spPr bwMode="auto">
            <a:xfrm>
              <a:off x="2856811" y="5153188"/>
              <a:ext cx="51946" cy="51946"/>
            </a:xfrm>
            <a:prstGeom prst="ellipse">
              <a:avLst/>
            </a:prstGeom>
            <a:blipFill dpi="0" rotWithShape="1">
              <a:blip r:embed="rId1"/>
              <a:srcRect/>
              <a:stretch>
                <a:fillRect/>
              </a:stretch>
            </a:blipFill>
            <a:ln w="9525">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1" name="椭圆 23"/>
            <p:cNvSpPr>
              <a:spLocks noChangeArrowheads="1"/>
            </p:cNvSpPr>
            <p:nvPr/>
          </p:nvSpPr>
          <p:spPr bwMode="auto">
            <a:xfrm>
              <a:off x="3667165" y="2599475"/>
              <a:ext cx="51946" cy="51946"/>
            </a:xfrm>
            <a:prstGeom prst="ellipse">
              <a:avLst/>
            </a:prstGeom>
            <a:blipFill dpi="0" rotWithShape="1">
              <a:blip r:embed="rId1"/>
              <a:srcRect/>
              <a:stretch>
                <a:fillRect/>
              </a:stretch>
            </a:blipFill>
            <a:ln w="9525">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2" name="椭圆 24"/>
            <p:cNvSpPr>
              <a:spLocks noChangeArrowheads="1"/>
            </p:cNvSpPr>
            <p:nvPr/>
          </p:nvSpPr>
          <p:spPr bwMode="auto">
            <a:xfrm>
              <a:off x="5157312" y="3314745"/>
              <a:ext cx="51946" cy="51946"/>
            </a:xfrm>
            <a:prstGeom prst="ellipse">
              <a:avLst/>
            </a:prstGeom>
            <a:blipFill dpi="0" rotWithShape="1">
              <a:blip r:embed="rId1"/>
              <a:srcRect/>
              <a:stretch>
                <a:fillRect/>
              </a:stretch>
            </a:blipFill>
            <a:ln w="9525">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3" name="椭圆 25"/>
            <p:cNvSpPr>
              <a:spLocks noChangeArrowheads="1"/>
            </p:cNvSpPr>
            <p:nvPr/>
          </p:nvSpPr>
          <p:spPr bwMode="auto">
            <a:xfrm>
              <a:off x="2908758" y="3056262"/>
              <a:ext cx="51946" cy="51946"/>
            </a:xfrm>
            <a:prstGeom prst="ellipse">
              <a:avLst/>
            </a:prstGeom>
            <a:blipFill dpi="0" rotWithShape="1">
              <a:blip r:embed="rId1"/>
              <a:srcRect/>
              <a:stretch>
                <a:fillRect/>
              </a:stretch>
            </a:blipFill>
            <a:ln w="9525">
              <a:solidFill>
                <a:schemeClr val="bg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4" name="任意多边形 26"/>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文本框 32"/>
          <p:cNvSpPr txBox="1">
            <a:spLocks noChangeArrowheads="1"/>
          </p:cNvSpPr>
          <p:nvPr/>
        </p:nvSpPr>
        <p:spPr bwMode="auto">
          <a:xfrm>
            <a:off x="1508811" y="197566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6" name="文本框 32"/>
          <p:cNvSpPr txBox="1">
            <a:spLocks noChangeArrowheads="1"/>
          </p:cNvSpPr>
          <p:nvPr/>
        </p:nvSpPr>
        <p:spPr bwMode="auto">
          <a:xfrm>
            <a:off x="4805683" y="278147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7" name="文本框 33"/>
          <p:cNvSpPr txBox="1">
            <a:spLocks noChangeArrowheads="1"/>
          </p:cNvSpPr>
          <p:nvPr/>
        </p:nvSpPr>
        <p:spPr bwMode="auto">
          <a:xfrm>
            <a:off x="2053731" y="5154715"/>
            <a:ext cx="1205558"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8" name="文本框 32"/>
          <p:cNvSpPr txBox="1">
            <a:spLocks noChangeArrowheads="1"/>
          </p:cNvSpPr>
          <p:nvPr/>
        </p:nvSpPr>
        <p:spPr bwMode="auto">
          <a:xfrm>
            <a:off x="7258875" y="1872570"/>
            <a:ext cx="1203453"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2" name="TextBox 36"/>
          <p:cNvSpPr txBox="1">
            <a:spLocks noChangeArrowheads="1"/>
          </p:cNvSpPr>
          <p:nvPr/>
        </p:nvSpPr>
        <p:spPr bwMode="auto">
          <a:xfrm>
            <a:off x="7258875" y="2434321"/>
            <a:ext cx="35830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3" name="文本框 32"/>
          <p:cNvSpPr txBox="1">
            <a:spLocks noChangeArrowheads="1"/>
          </p:cNvSpPr>
          <p:nvPr/>
        </p:nvSpPr>
        <p:spPr bwMode="auto">
          <a:xfrm>
            <a:off x="7244148" y="3263273"/>
            <a:ext cx="1203453" cy="49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7" name="TextBox 36"/>
          <p:cNvSpPr txBox="1">
            <a:spLocks noChangeArrowheads="1"/>
          </p:cNvSpPr>
          <p:nvPr/>
        </p:nvSpPr>
        <p:spPr bwMode="auto">
          <a:xfrm>
            <a:off x="7244148" y="3825025"/>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8" name="文本框 32"/>
          <p:cNvSpPr txBox="1">
            <a:spLocks noChangeArrowheads="1"/>
          </p:cNvSpPr>
          <p:nvPr/>
        </p:nvSpPr>
        <p:spPr bwMode="auto">
          <a:xfrm>
            <a:off x="7244148" y="4590859"/>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2" name="TextBox 36"/>
          <p:cNvSpPr txBox="1">
            <a:spLocks noChangeArrowheads="1"/>
          </p:cNvSpPr>
          <p:nvPr/>
        </p:nvSpPr>
        <p:spPr bwMode="auto">
          <a:xfrm>
            <a:off x="7244148" y="5152610"/>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grpSp>
        <p:nvGrpSpPr>
          <p:cNvPr id="37" name="组合 36"/>
          <p:cNvGrpSpPr/>
          <p:nvPr/>
        </p:nvGrpSpPr>
        <p:grpSpPr>
          <a:xfrm>
            <a:off x="6615924" y="1872570"/>
            <a:ext cx="493075" cy="493075"/>
            <a:chOff x="1009650" y="3752850"/>
            <a:chExt cx="750888" cy="750888"/>
          </a:xfrm>
          <a:solidFill>
            <a:schemeClr val="bg1"/>
          </a:solidFill>
        </p:grpSpPr>
        <p:sp>
          <p:nvSpPr>
            <p:cNvPr id="38"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9"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41" name="组合 40"/>
          <p:cNvGrpSpPr/>
          <p:nvPr/>
        </p:nvGrpSpPr>
        <p:grpSpPr>
          <a:xfrm>
            <a:off x="6611232" y="3263273"/>
            <a:ext cx="493075" cy="493075"/>
            <a:chOff x="1009650" y="3752850"/>
            <a:chExt cx="750888" cy="750888"/>
          </a:xfrm>
          <a:solidFill>
            <a:schemeClr val="bg1"/>
          </a:solidFill>
        </p:grpSpPr>
        <p:sp>
          <p:nvSpPr>
            <p:cNvPr id="42"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3"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4"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45" name="组合 44"/>
          <p:cNvGrpSpPr/>
          <p:nvPr/>
        </p:nvGrpSpPr>
        <p:grpSpPr>
          <a:xfrm>
            <a:off x="6615923" y="4581988"/>
            <a:ext cx="493075" cy="493075"/>
            <a:chOff x="1009650" y="3752850"/>
            <a:chExt cx="750888" cy="750888"/>
          </a:xfrm>
          <a:solidFill>
            <a:schemeClr val="bg1"/>
          </a:solidFill>
        </p:grpSpPr>
        <p:sp>
          <p:nvSpPr>
            <p:cNvPr id="46"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7"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8"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a:extLst>
              <a:ext uri="{28A0092B-C50C-407E-A947-70E740481C1C}">
                <a14:useLocalDpi xmlns:a14="http://schemas.microsoft.com/office/drawing/2010/main" val="0"/>
              </a:ext>
            </a:extLst>
          </a:blip>
          <a:srcRect l="1943" t="46150" r="10714"/>
          <a:stretch>
            <a:fillRect/>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产品和运营</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4" name="TextBox 13"/>
          <p:cNvSpPr txBox="1">
            <a:spLocks noChangeArrowheads="1"/>
          </p:cNvSpPr>
          <p:nvPr/>
        </p:nvSpPr>
        <p:spPr bwMode="auto">
          <a:xfrm>
            <a:off x="5288854" y="3287370"/>
            <a:ext cx="29805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产品概述 营销方案</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推广方案</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利润分析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DOC_GUID" val="{21ebd6c2-8f5c-4ca5-bb43-da9bbd0760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3051</Words>
  <Application>WPS 演示</Application>
  <PresentationFormat>宽屏</PresentationFormat>
  <Paragraphs>571</Paragraphs>
  <Slides>53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Arial</vt:lpstr>
      <vt:lpstr>宋体</vt:lpstr>
      <vt:lpstr>Wingdings</vt:lpstr>
      <vt:lpstr>微软雅黑</vt:lpstr>
      <vt:lpstr>方正兰亭超细黑简体</vt:lpstr>
      <vt:lpstr>黑体</vt:lpstr>
      <vt:lpstr>华文细黑</vt:lpstr>
      <vt:lpstr>Calibri</vt:lpstr>
      <vt:lpstr>Open Sans Light</vt:lpstr>
      <vt:lpstr>DFMaruGothic Std W3</vt:lpstr>
      <vt:lpstr>Arial Unicode MS</vt:lpstr>
      <vt:lpstr>Calibri Light</vt:lpstr>
      <vt:lpstr>Haettenschweiler</vt:lpstr>
      <vt:lpstr>Kozuka Gothic Pr6N B</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327183023qqcom</cp:lastModifiedBy>
  <cp:revision>30</cp:revision>
  <dcterms:created xsi:type="dcterms:W3CDTF">2016-03-07T08:26:00Z</dcterms:created>
  <dcterms:modified xsi:type="dcterms:W3CDTF">2020-01-01T12:25:50Z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